
<file path=[Content_Types].xml><?xml version="1.0" encoding="utf-8"?>
<Types xmlns="http://schemas.openxmlformats.org/package/2006/content-types">
  <Default Extension="xml" ContentType="application/vnd.openxmlformats-officedocument.extended-properties+xml"/>
  <Default Extension="rels" ContentType="application/vnd.openxmlformats-package.relationships+xml"/>
  <Default Extension="jpeg" ContentType="image/jpeg"/>
  <Default Extension="svg" ContentType="image/svg+xml"/>
  <Default Extension="png" ContentType="image/png"/>
  <Override PartName="/docProps/core.xml" ContentType="application/vnd.openxmlformats-package.core-properties+xml"/>
  <Override PartName="/ppt/presentation.xml" ContentType="application/vnd.openxmlformats-officedocument.presentationml.presentation.main+xml"/>
  <Override PartName="/ppt/slides/slide71.xml" ContentType="application/vnd.openxmlformats-officedocument.presentationml.slide+xml"/>
  <Override PartName="/ppt/notesSlides/notesSlide71.xml" ContentType="application/vnd.openxmlformats-officedocument.presentationml.notesSlide+xml"/>
  <Override PartName="/ppt/notesMasters/notesMaster11.xml" ContentType="application/vnd.openxmlformats-officedocument.presentationml.notesMaster+xml"/>
  <Override PartName="/ppt/theme/theme21.xml" ContentType="application/vnd.openxmlformats-officedocument.theme+xml"/>
  <Override PartName="/ppt/slideLayouts/slideLayout71.xml" ContentType="application/vnd.openxmlformats-officedocument.presentationml.slideLayout+xml"/>
  <Override PartName="/ppt/slideMasters/slideMaster11.xml" ContentType="application/vnd.openxmlformats-officedocument.presentationml.slideMaster+xml"/>
  <Override PartName="/ppt/slideLayouts/slideLayout82.xml" ContentType="application/vnd.openxmlformats-officedocument.presentationml.slideLayout+xml"/>
  <Override PartName="/ppt/slideLayouts/slideLayout133.xml" ContentType="application/vnd.openxmlformats-officedocument.presentationml.slideLayout+xml"/>
  <Override PartName="/ppt/slideLayouts/slideLayout34.xml" ContentType="application/vnd.openxmlformats-officedocument.presentationml.slideLayout+xml"/>
  <Override PartName="/ppt/slideLayouts/slideLayout125.xml" ContentType="application/vnd.openxmlformats-officedocument.presentationml.slideLayout+xml"/>
  <Override PartName="/ppt/slideLayouts/slideLayout26.xml" ContentType="application/vnd.openxmlformats-officedocument.presentationml.slideLayout+xml"/>
  <Override PartName="/ppt/slideLayouts/slideLayout17.xml" ContentType="application/vnd.openxmlformats-officedocument.presentationml.slideLayout+xml"/>
  <Override PartName="/ppt/slideLayouts/slideLayout68.xml" ContentType="application/vnd.openxmlformats-officedocument.presentationml.slideLayout+xml"/>
  <Override PartName="/ppt/slideLayouts/slideLayout119.xml" ContentType="application/vnd.openxmlformats-officedocument.presentationml.slideLayout+xml"/>
  <Override PartName="/ppt/slideLayouts/slideLayout510.xml" ContentType="application/vnd.openxmlformats-officedocument.presentationml.slideLayout+xml"/>
  <Override PartName="/ppt/theme/theme12.xml" ContentType="application/vnd.openxmlformats-officedocument.theme+xml"/>
  <Override PartName="/ppt/slideLayouts/slideLayout1011.xml" ContentType="application/vnd.openxmlformats-officedocument.presentationml.slideLayout+xml"/>
  <Override PartName="/ppt/slideLayouts/slideLayout412.xml" ContentType="application/vnd.openxmlformats-officedocument.presentationml.slideLayout+xml"/>
  <Override PartName="/ppt/slideLayouts/slideLayout913.xml" ContentType="application/vnd.openxmlformats-officedocument.presentationml.slideLayout+xml"/>
  <Override PartName="/ppt/slideLayouts/slideLayout1414.xml" ContentType="application/vnd.openxmlformats-officedocument.presentationml.slideLayout+xml"/>
  <Override PartName="/ppt/slides/slide122.xml" ContentType="application/vnd.openxmlformats-officedocument.presentationml.slide+xml"/>
  <Override PartName="/ppt/notesSlides/notesSlide122.xml" ContentType="application/vnd.openxmlformats-officedocument.presentationml.notesSlide+xml"/>
  <Override PartName="/ppt/presProps.xml" ContentType="application/vnd.openxmlformats-officedocument.presentationml.presProps+xml"/>
  <Override PartName="/ppt/slides/slide23.xml" ContentType="application/vnd.openxmlformats-officedocument.presentationml.slide+xml"/>
  <Override PartName="/ppt/notesSlides/notesSlide23.xml" ContentType="application/vnd.openxmlformats-officedocument.presentationml.notesSlide+xml"/>
  <Override PartName="/ppt/tableStyles.xml" ContentType="application/vnd.openxmlformats-officedocument.presentationml.tableStyles+xml"/>
  <Override PartName="/ppt/slides/slide64.xml" ContentType="application/vnd.openxmlformats-officedocument.presentationml.slide+xml"/>
  <Override PartName="/ppt/diagrams/data11.xml" ContentType="application/vnd.openxmlformats-officedocument.drawingml.diagramData+xml"/>
  <Override PartName="/ppt/diagrams/drawing1.xml" ContentType="application/vnd.ms-office.drawingml.diagramDrawing+xml"/>
  <Override PartName="/ppt/notesSlides/notesSlide64.xml" ContentType="application/vnd.openxmlformats-officedocument.presentationml.notesSlide+xml"/>
  <Override PartName="/ppt/diagrams/colors11.xml" ContentType="application/vnd.openxmlformats-officedocument.drawingml.diagramColors+xml"/>
  <Override PartName="/ppt/diagrams/quickStyle11.xml" ContentType="application/vnd.openxmlformats-officedocument.drawingml.diagramStyle+xml"/>
  <Override PartName="/ppt/diagrams/layout11.xml" ContentType="application/vnd.openxmlformats-officedocument.drawingml.diagramLayout+xml"/>
  <Override PartName="/ppt/slides/slide115.xml" ContentType="application/vnd.openxmlformats-officedocument.presentationml.slide+xml"/>
  <Override PartName="/ppt/notesSlides/notesSlide115.xml" ContentType="application/vnd.openxmlformats-officedocument.presentationml.notesSlide+xml"/>
  <Override PartName="/ppt/handoutMasters/handoutMaster11.xml" ContentType="application/vnd.openxmlformats-officedocument.presentationml.handoutMaster+xml"/>
  <Override PartName="/ppt/theme/theme33.xml" ContentType="application/vnd.openxmlformats-officedocument.theme+xml"/>
  <Override PartName="/customXml/item3.xml" ContentType="application/xml"/>
  <Override PartName="/customXml/itemProps31.xml" ContentType="application/vnd.openxmlformats-officedocument.customXmlProperties+xml"/>
  <Override PartName="/ppt/slides/slide16.xml" ContentType="application/vnd.openxmlformats-officedocument.presentationml.slide+xml"/>
  <Override PartName="/ppt/notesSlides/notesSlide16.xml" ContentType="application/vnd.openxmlformats-officedocument.presentationml.notesSlide+xml"/>
  <Override PartName="/ppt/slides/slide57.xml" ContentType="application/vnd.openxmlformats-officedocument.presentationml.slide+xml"/>
  <Override PartName="/ppt/notesSlides/notesSlide57.xml" ContentType="application/vnd.openxmlformats-officedocument.presentationml.notesSlide+xml"/>
  <Override PartName="/ppt/slides/slide108.xml" ContentType="application/vnd.openxmlformats-officedocument.presentationml.slide+xml"/>
  <Override PartName="/ppt/notesSlides/notesSlide108.xml" ContentType="application/vnd.openxmlformats-officedocument.presentationml.notesSlide+xml"/>
  <Override PartName="/customXml/item22.xml" ContentType="application/xml"/>
  <Override PartName="/customXml/itemProps22.xml" ContentType="application/vnd.openxmlformats-officedocument.customXmlProperties+xml"/>
  <Override PartName="/ppt/slides/slide49.xml" ContentType="application/vnd.openxmlformats-officedocument.presentationml.slide+xml"/>
  <Override PartName="/ppt/notesSlides/notesSlide49.xml" ContentType="application/vnd.openxmlformats-officedocument.presentationml.notesSlide+xml"/>
  <Override PartName="/ppt/slides/slide1410.xml" ContentType="application/vnd.openxmlformats-officedocument.presentationml.slide+xml"/>
  <Override PartName="/ppt/notesSlides/notesSlide1410.xml" ContentType="application/vnd.openxmlformats-officedocument.presentationml.notesSlide+xml"/>
  <Override PartName="/customXml/item13.xml" ContentType="application/xml"/>
  <Override PartName="/customXml/itemProps13.xml" ContentType="application/vnd.openxmlformats-officedocument.customXmlProperties+xml"/>
  <Override PartName="/ppt/slides/slide911.xml" ContentType="application/vnd.openxmlformats-officedocument.presentationml.slide+xml"/>
  <Override PartName="/ppt/notesSlides/notesSlide911.xml" ContentType="application/vnd.openxmlformats-officedocument.presentationml.notesSlide+xml"/>
  <Override PartName="/ppt/viewProps.xml" ContentType="application/vnd.openxmlformats-officedocument.presentationml.viewProps+xml"/>
  <Override PartName="/ppt/slides/slide312.xml" ContentType="application/vnd.openxmlformats-officedocument.presentationml.slide+xml"/>
  <Override PartName="/ppt/notesSlides/notesSlide312.xml" ContentType="application/vnd.openxmlformats-officedocument.presentationml.notesSlide+xml"/>
  <Override PartName="/ppt/slides/slide813.xml" ContentType="application/vnd.openxmlformats-officedocument.presentationml.slide+xml"/>
  <Override PartName="/ppt/notesSlides/notesSlide813.xml" ContentType="application/vnd.openxmlformats-officedocument.presentationml.notesSlide+xml"/>
  <Override PartName="/ppt/slides/slide1314.xml" ContentType="application/vnd.openxmlformats-officedocument.presentationml.slide+xml"/>
  <Override PartName="/ppt/notesSlides/notesSlide1314.xml" ContentType="application/vnd.openxmlformats-officedocument.presentationml.notesSlide+xml"/>
  <Override PartName="/ppt/authors.xml" ContentType="application/vnd.ms-powerpoint.authors+xml"/>
  <Override PartName="/docProps/custom.xml" ContentType="application/vnd.openxmlformats-officedocument.custom-properties+xml"/>
  <Override PartName="/docMetadata/LabelInfo.xml" ContentType="application/vnd.ms-office.classificationlabels+xml"/>
</Types>
</file>

<file path=_rels/.rels>&#65279;<?xml version="1.0" encoding="utf-8"?><Relationships xmlns="http://schemas.openxmlformats.org/package/2006/relationships"><Relationship Type="http://schemas.openxmlformats.org/officeDocument/2006/relationships/extended-properties" Target="/docProps/app.xml" Id="rId3" /><Relationship Type="http://schemas.openxmlformats.org/package/2006/relationships/metadata/core-properties" Target="/docProps/core.xml" Id="rId2" /><Relationship Type="http://schemas.openxmlformats.org/officeDocument/2006/relationships/officeDocument" Target="/ppt/presentation.xml" Id="rId1" /><Relationship Type="http://schemas.openxmlformats.org/officeDocument/2006/relationships/custom-properties" Target="/docProps/custom.xml" Id="rId5" /><Relationship Type="http://schemas.microsoft.com/office/2020/02/relationships/classificationlabels" Target="/docMetadata/LabelInfo.xml" Id="rId4" /></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6"/>
  </p:notesMasterIdLst>
  <p:handoutMasterIdLst>
    <p:handoutMasterId r:id="rId17"/>
  </p:handoutMasterIdLst>
  <p:sldIdLst>
    <p:sldId id="340" r:id="rId2"/>
    <p:sldId id="341" r:id="rId3"/>
    <p:sldId id="342" r:id="rId4"/>
    <p:sldId id="343" r:id="rId5"/>
    <p:sldId id="344" r:id="rId6"/>
    <p:sldId id="346" r:id="rId7"/>
    <p:sldId id="347" r:id="rId8"/>
    <p:sldId id="348" r:id="rId9"/>
    <p:sldId id="350" r:id="rId10"/>
    <p:sldId id="351" r:id="rId11"/>
    <p:sldId id="352" r:id="rId12"/>
    <p:sldId id="353" r:id="rId13"/>
    <p:sldId id="354" r:id="rId14"/>
    <p:sldId id="355"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E0B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E171933-4619-4E11-9A3F-F7608DF75F80}">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391" autoAdjust="0"/>
    <p:restoredTop sz="94660" autoAdjust="0"/>
  </p:normalViewPr>
  <p:slideViewPr>
    <p:cSldViewPr snapToGrid="0">
      <p:cViewPr>
        <p:scale>
          <a:sx n="100" d="100"/>
          <a:sy n="100" d="100"/>
        </p:scale>
        <p:origin x="-216" y="-1152"/>
      </p:cViewPr>
      <p:guideLst/>
    </p:cSldViewPr>
  </p:slideViewPr>
  <p:outlineViewPr>
    <p:cViewPr>
      <p:scale>
        <a:sx n="33" d="100"/>
        <a:sy n="33" d="100"/>
      </p:scale>
      <p:origin x="0" y="-11376"/>
    </p:cViewPr>
  </p:outlineViewPr>
  <p:notesTextViewPr>
    <p:cViewPr>
      <p:scale>
        <a:sx n="1" d="1"/>
        <a:sy n="1" d="1"/>
      </p:scale>
      <p:origin x="0" y="0"/>
    </p:cViewPr>
  </p:notesTextViewPr>
  <p:sorterViewPr>
    <p:cViewPr varScale="1">
      <p:scale>
        <a:sx n="100" d="100"/>
        <a:sy n="100" d="100"/>
      </p:scale>
      <p:origin x="0" y="-6264"/>
    </p:cViewPr>
  </p:sorterViewPr>
  <p:notesViewPr>
    <p:cSldViewPr snapToGrid="0">
      <p:cViewPr varScale="1">
        <p:scale>
          <a:sx n="67" d="100"/>
          <a:sy n="67" d="100"/>
        </p:scale>
        <p:origin x="3120" y="72"/>
      </p:cViewPr>
      <p:guideLst/>
    </p:cSldViewPr>
  </p:notes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71.xml" Id="rId8" /><Relationship Type="http://schemas.openxmlformats.org/officeDocument/2006/relationships/slide" Target="/ppt/slides/slide122.xml" Id="rId13" /><Relationship Type="http://schemas.openxmlformats.org/officeDocument/2006/relationships/presProps" Target="/ppt/presProps.xml" Id="rId18" /><Relationship Type="http://schemas.openxmlformats.org/officeDocument/2006/relationships/slide" Target="/ppt/slides/slide23.xml" Id="rId3" /><Relationship Type="http://schemas.openxmlformats.org/officeDocument/2006/relationships/tableStyles" Target="/ppt/tableStyles.xml" Id="rId21" /><Relationship Type="http://schemas.openxmlformats.org/officeDocument/2006/relationships/slide" Target="/ppt/slides/slide64.xml" Id="rId7" /><Relationship Type="http://schemas.openxmlformats.org/officeDocument/2006/relationships/slide" Target="/ppt/slides/slide115.xml" Id="rId12" /><Relationship Type="http://schemas.openxmlformats.org/officeDocument/2006/relationships/handoutMaster" Target="/ppt/handoutMasters/handoutMaster11.xml" Id="rId17" /><Relationship Type="http://schemas.openxmlformats.org/officeDocument/2006/relationships/customXml" Target="/customXml/item3.xml" Id="rId25" /><Relationship Type="http://schemas.openxmlformats.org/officeDocument/2006/relationships/slide" Target="/ppt/slides/slide16.xml" Id="rId2" /><Relationship Type="http://schemas.openxmlformats.org/officeDocument/2006/relationships/notesMaster" Target="/ppt/notesMasters/notesMaster11.xml" Id="rId16" /><Relationship Type="http://schemas.openxmlformats.org/officeDocument/2006/relationships/theme" Target="/ppt/theme/theme12.xml" Id="rId20" /><Relationship Type="http://schemas.openxmlformats.org/officeDocument/2006/relationships/slideMaster" Target="/ppt/slideMasters/slideMaster11.xml" Id="rId1" /><Relationship Type="http://schemas.openxmlformats.org/officeDocument/2006/relationships/slide" Target="/ppt/slides/slide57.xml" Id="rId6" /><Relationship Type="http://schemas.openxmlformats.org/officeDocument/2006/relationships/slide" Target="/ppt/slides/slide108.xml" Id="rId11" /><Relationship Type="http://schemas.openxmlformats.org/officeDocument/2006/relationships/customXml" Target="/customXml/item22.xml" Id="rId24" /><Relationship Type="http://schemas.openxmlformats.org/officeDocument/2006/relationships/slide" Target="/ppt/slides/slide49.xml" Id="rId5" /><Relationship Type="http://schemas.openxmlformats.org/officeDocument/2006/relationships/slide" Target="/ppt/slides/slide1410.xml" Id="rId15" /><Relationship Type="http://schemas.openxmlformats.org/officeDocument/2006/relationships/customXml" Target="/customXml/item13.xml" Id="rId23" /><Relationship Type="http://schemas.openxmlformats.org/officeDocument/2006/relationships/slide" Target="/ppt/slides/slide911.xml" Id="rId10" /><Relationship Type="http://schemas.openxmlformats.org/officeDocument/2006/relationships/viewProps" Target="/ppt/viewProps.xml" Id="rId19" /><Relationship Type="http://schemas.openxmlformats.org/officeDocument/2006/relationships/slide" Target="/ppt/slides/slide312.xml" Id="rId4" /><Relationship Type="http://schemas.openxmlformats.org/officeDocument/2006/relationships/slide" Target="/ppt/slides/slide813.xml" Id="rId9" /><Relationship Type="http://schemas.openxmlformats.org/officeDocument/2006/relationships/slide" Target="/ppt/slides/slide1314.xml" Id="rId14" /><Relationship Type="http://schemas.microsoft.com/office/2018/10/relationships/authors" Target="/ppt/authors.xml" Id="rId22" /></Relationships>
</file>

<file path=ppt/diagrams/colors1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1.xml><?xml version="1.0" encoding="utf-8"?>
<dgm:dataModel xmlns:dgm="http://schemas.openxmlformats.org/drawingml/2006/diagram" xmlns:a="http://schemas.openxmlformats.org/drawingml/2006/main">
  <dgm:ptLst>
    <dgm:pt modelId="{A66480AC-C0DE-4E5E-9ECD-9AE37E3FCB79}" type="doc">
      <dgm:prSet loTypeId="urn:microsoft.com/office/officeart/2016/7/layout/BasicTimeline" loCatId="timeline" qsTypeId="urn:microsoft.com/office/officeart/2005/8/quickstyle/simple1" qsCatId="simple" csTypeId="urn:microsoft.com/office/officeart/2005/8/colors/accent4_1" csCatId="accent4" phldr="1"/>
      <dgm:spPr/>
      <dgm:t>
        <a:bodyPr/>
        <a:lstStyle/>
        <a:p>
          <a:endParaRPr lang="en-US"/>
        </a:p>
      </dgm:t>
    </dgm:pt>
    <dgm:pt modelId="{A8C03FBB-4A75-4460-AEA6-DEAEB9C61496}">
      <dgm:prSet phldrT="[Text]" phldr="0" custT="1"/>
      <dgm:spPr/>
      <dgm:t>
        <a:bodyPr/>
        <a:lstStyle/>
        <a:p>
          <a:pPr>
            <a:defRPr b="1"/>
          </a:pPr>
          <a:r>
            <a:rPr lang="en-US" sz="1800" dirty="0">
              <a:latin typeface="+mj-lt"/>
            </a:rPr>
            <a:t>Q3</a:t>
          </a:r>
        </a:p>
      </dgm:t>
    </dgm:pt>
    <dgm:pt modelId="{4E972F7F-4B1B-47AA-A25B-1FFC561F1C76}" type="parTrans" cxnId="{D3D81948-D963-4D1E-AE16-9705EAF510FC}">
      <dgm:prSet/>
      <dgm:spPr/>
      <dgm:t>
        <a:bodyPr/>
        <a:lstStyle/>
        <a:p>
          <a:endParaRPr lang="en-US" sz="1800">
            <a:latin typeface="+mj-lt"/>
          </a:endParaRPr>
        </a:p>
      </dgm:t>
    </dgm:pt>
    <dgm:pt modelId="{67361508-930A-4A23-8CFC-BB56DA645C3C}" type="sibTrans" cxnId="{D3D81948-D963-4D1E-AE16-9705EAF510FC}">
      <dgm:prSet/>
      <dgm:spPr/>
      <dgm:t>
        <a:bodyPr/>
        <a:lstStyle/>
        <a:p>
          <a:endParaRPr lang="en-US" sz="1800">
            <a:latin typeface="+mj-lt"/>
          </a:endParaRPr>
        </a:p>
      </dgm:t>
    </dgm:pt>
    <dgm:pt modelId="{5E71F362-34DF-4EEC-92A3-0EFE450E05E4}">
      <dgm:prSet phldrT="[Text]" phldr="0" custT="1"/>
      <dgm:spPr/>
      <dgm:t>
        <a:bodyPr/>
        <a:lstStyle/>
        <a:p>
          <a:pPr algn="ctr"/>
          <a:r>
            <a:rPr lang="en-US" sz="1800" dirty="0">
              <a:latin typeface="+mj-lt"/>
            </a:rPr>
            <a:t>Market research</a:t>
          </a:r>
        </a:p>
      </dgm:t>
    </dgm:pt>
    <dgm:pt modelId="{8E5EE4D1-908E-455C-B8B3-281AD42DEC9A}" type="parTrans" cxnId="{B99CA6C9-28D1-4DDB-B8EC-AED73AD115CA}">
      <dgm:prSet/>
      <dgm:spPr/>
      <dgm:t>
        <a:bodyPr/>
        <a:lstStyle/>
        <a:p>
          <a:endParaRPr lang="en-US" sz="1800">
            <a:latin typeface="+mj-lt"/>
          </a:endParaRPr>
        </a:p>
      </dgm:t>
    </dgm:pt>
    <dgm:pt modelId="{B208B24A-E9FD-40A9-B764-FB7C2B7ED8B9}" type="sibTrans" cxnId="{B99CA6C9-28D1-4DDB-B8EC-AED73AD115CA}">
      <dgm:prSet/>
      <dgm:spPr/>
      <dgm:t>
        <a:bodyPr/>
        <a:lstStyle/>
        <a:p>
          <a:endParaRPr lang="en-US" sz="1800">
            <a:latin typeface="+mj-lt"/>
          </a:endParaRPr>
        </a:p>
      </dgm:t>
    </dgm:pt>
    <dgm:pt modelId="{91969DED-4CB8-4A14-A50B-3F7B848E46B5}">
      <dgm:prSet phldrT="[Text]" phldr="0" custT="1"/>
      <dgm:spPr/>
      <dgm:t>
        <a:bodyPr/>
        <a:lstStyle/>
        <a:p>
          <a:pPr>
            <a:defRPr b="1"/>
          </a:pPr>
          <a:r>
            <a:rPr lang="en-US" sz="1800" dirty="0">
              <a:latin typeface="+mj-lt"/>
            </a:rPr>
            <a:t>Q4</a:t>
          </a:r>
        </a:p>
      </dgm:t>
    </dgm:pt>
    <dgm:pt modelId="{441CD73D-85E1-42A6-BCF8-362A3247E2F3}" type="parTrans" cxnId="{537F2ED0-8BD0-4AD5-B60D-89B660EDA1AC}">
      <dgm:prSet/>
      <dgm:spPr/>
      <dgm:t>
        <a:bodyPr/>
        <a:lstStyle/>
        <a:p>
          <a:endParaRPr lang="en-US" sz="1800">
            <a:latin typeface="+mj-lt"/>
          </a:endParaRPr>
        </a:p>
      </dgm:t>
    </dgm:pt>
    <dgm:pt modelId="{81CA8AA2-C0C3-4381-BA8B-413EDD578B83}" type="sibTrans" cxnId="{537F2ED0-8BD0-4AD5-B60D-89B660EDA1AC}">
      <dgm:prSet/>
      <dgm:spPr/>
      <dgm:t>
        <a:bodyPr/>
        <a:lstStyle/>
        <a:p>
          <a:endParaRPr lang="en-US" sz="1800">
            <a:latin typeface="+mj-lt"/>
          </a:endParaRPr>
        </a:p>
      </dgm:t>
    </dgm:pt>
    <dgm:pt modelId="{8A04F340-E8E1-4146-9905-E7ADCAEAABD7}">
      <dgm:prSet phldrT="[Text]" phldr="0" custT="1"/>
      <dgm:spPr/>
      <dgm:t>
        <a:bodyPr/>
        <a:lstStyle/>
        <a:p>
          <a:pPr algn="ctr"/>
          <a:r>
            <a:rPr lang="en-US" sz="1800" dirty="0">
              <a:latin typeface="+mj-lt"/>
            </a:rPr>
            <a:t>Product development</a:t>
          </a:r>
        </a:p>
      </dgm:t>
    </dgm:pt>
    <dgm:pt modelId="{4EBD5EC2-45ED-4ED6-8376-97D155A911AE}" type="parTrans" cxnId="{E636BFFB-0404-4D4B-B3F0-C64FDFD9DDEF}">
      <dgm:prSet/>
      <dgm:spPr/>
      <dgm:t>
        <a:bodyPr/>
        <a:lstStyle/>
        <a:p>
          <a:endParaRPr lang="en-US" sz="1800">
            <a:latin typeface="+mj-lt"/>
          </a:endParaRPr>
        </a:p>
      </dgm:t>
    </dgm:pt>
    <dgm:pt modelId="{F9CD2A04-6A34-4104-A971-391788B88F55}" type="sibTrans" cxnId="{E636BFFB-0404-4D4B-B3F0-C64FDFD9DDEF}">
      <dgm:prSet/>
      <dgm:spPr/>
      <dgm:t>
        <a:bodyPr/>
        <a:lstStyle/>
        <a:p>
          <a:endParaRPr lang="en-US" sz="1800">
            <a:latin typeface="+mj-lt"/>
          </a:endParaRPr>
        </a:p>
      </dgm:t>
    </dgm:pt>
    <dgm:pt modelId="{3CC73758-10C1-47F8-AFA7-1A986D4DDD60}">
      <dgm:prSet phldrT="[Text]" phldr="0" custT="1"/>
      <dgm:spPr/>
      <dgm:t>
        <a:bodyPr/>
        <a:lstStyle/>
        <a:p>
          <a:pPr>
            <a:defRPr b="1"/>
          </a:pPr>
          <a:r>
            <a:rPr lang="en-US" sz="1800" dirty="0">
              <a:latin typeface="+mj-lt"/>
            </a:rPr>
            <a:t>Q1</a:t>
          </a:r>
        </a:p>
      </dgm:t>
    </dgm:pt>
    <dgm:pt modelId="{FF6AE4B6-4A2F-49EE-9316-9AF55E77838B}" type="parTrans" cxnId="{4A69F85D-5C15-48FD-893A-B3050E1BADEB}">
      <dgm:prSet/>
      <dgm:spPr/>
      <dgm:t>
        <a:bodyPr/>
        <a:lstStyle/>
        <a:p>
          <a:endParaRPr lang="en-US" sz="1800">
            <a:latin typeface="+mj-lt"/>
          </a:endParaRPr>
        </a:p>
      </dgm:t>
    </dgm:pt>
    <dgm:pt modelId="{D8170BBA-6035-4773-8431-FEDD687647FF}" type="sibTrans" cxnId="{4A69F85D-5C15-48FD-893A-B3050E1BADEB}">
      <dgm:prSet/>
      <dgm:spPr/>
      <dgm:t>
        <a:bodyPr/>
        <a:lstStyle/>
        <a:p>
          <a:endParaRPr lang="en-US" sz="1800">
            <a:latin typeface="+mj-lt"/>
          </a:endParaRPr>
        </a:p>
      </dgm:t>
    </dgm:pt>
    <dgm:pt modelId="{FD9CA14A-483C-4869-B0C1-7C5FB7EEDBCC}">
      <dgm:prSet phldrT="[Text]" phldr="0" custT="1"/>
      <dgm:spPr/>
      <dgm:t>
        <a:bodyPr/>
        <a:lstStyle/>
        <a:p>
          <a:pPr algn="ctr"/>
          <a:r>
            <a:rPr lang="en-US" sz="1800" dirty="0">
              <a:latin typeface="+mj-lt"/>
            </a:rPr>
            <a:t> User testing</a:t>
          </a:r>
        </a:p>
      </dgm:t>
    </dgm:pt>
    <dgm:pt modelId="{8182A92F-45BA-4CD1-8E43-0B0810A50FEB}" type="parTrans" cxnId="{5EDA943F-300F-408A-A52E-3D5140FD5C22}">
      <dgm:prSet/>
      <dgm:spPr/>
      <dgm:t>
        <a:bodyPr/>
        <a:lstStyle/>
        <a:p>
          <a:endParaRPr lang="en-US" sz="1800">
            <a:latin typeface="+mj-lt"/>
          </a:endParaRPr>
        </a:p>
      </dgm:t>
    </dgm:pt>
    <dgm:pt modelId="{914BB93C-EA8A-4B5B-8F06-30DA7C7F4B7B}" type="sibTrans" cxnId="{5EDA943F-300F-408A-A52E-3D5140FD5C22}">
      <dgm:prSet/>
      <dgm:spPr/>
      <dgm:t>
        <a:bodyPr/>
        <a:lstStyle/>
        <a:p>
          <a:endParaRPr lang="en-US" sz="1800">
            <a:latin typeface="+mj-lt"/>
          </a:endParaRPr>
        </a:p>
      </dgm:t>
    </dgm:pt>
    <dgm:pt modelId="{D2FE027B-4161-41E1-B4D4-02AECB2E3FA0}">
      <dgm:prSet phldrT="[Text]" phldr="0" custT="1"/>
      <dgm:spPr/>
      <dgm:t>
        <a:bodyPr/>
        <a:lstStyle/>
        <a:p>
          <a:pPr>
            <a:defRPr b="1"/>
          </a:pPr>
          <a:r>
            <a:rPr lang="en-US" sz="1800" dirty="0">
              <a:latin typeface="+mj-lt"/>
            </a:rPr>
            <a:t>Q2</a:t>
          </a:r>
        </a:p>
      </dgm:t>
    </dgm:pt>
    <dgm:pt modelId="{88680CFE-3CE0-4842-B3D3-716D3B671238}" type="parTrans" cxnId="{4F4F82A2-02F1-492B-96C1-46C070BEFCE3}">
      <dgm:prSet/>
      <dgm:spPr/>
      <dgm:t>
        <a:bodyPr/>
        <a:lstStyle/>
        <a:p>
          <a:endParaRPr lang="en-US" sz="1800">
            <a:latin typeface="+mj-lt"/>
          </a:endParaRPr>
        </a:p>
      </dgm:t>
    </dgm:pt>
    <dgm:pt modelId="{4D59E06B-629C-40B5-96D3-423B7A56C945}" type="sibTrans" cxnId="{4F4F82A2-02F1-492B-96C1-46C070BEFCE3}">
      <dgm:prSet/>
      <dgm:spPr/>
      <dgm:t>
        <a:bodyPr/>
        <a:lstStyle/>
        <a:p>
          <a:endParaRPr lang="en-US" sz="1800">
            <a:latin typeface="+mj-lt"/>
          </a:endParaRPr>
        </a:p>
      </dgm:t>
    </dgm:pt>
    <dgm:pt modelId="{2BE415B7-7185-4956-8487-237B40BC0EE5}">
      <dgm:prSet phldrT="[Text]" phldr="0" custT="1"/>
      <dgm:spPr/>
      <dgm:t>
        <a:bodyPr/>
        <a:lstStyle/>
        <a:p>
          <a:pPr algn="ctr"/>
          <a:r>
            <a:rPr lang="en-US" sz="1800" dirty="0">
              <a:latin typeface="+mj-lt"/>
            </a:rPr>
            <a:t>Product launch</a:t>
          </a:r>
        </a:p>
      </dgm:t>
    </dgm:pt>
    <dgm:pt modelId="{A38E847E-0D1D-4F40-9A71-4D5999ADE08B}" type="parTrans" cxnId="{CB32A309-9CA9-4554-941D-519A91A9E733}">
      <dgm:prSet/>
      <dgm:spPr/>
      <dgm:t>
        <a:bodyPr/>
        <a:lstStyle/>
        <a:p>
          <a:endParaRPr lang="en-US" sz="1800">
            <a:latin typeface="+mj-lt"/>
          </a:endParaRPr>
        </a:p>
      </dgm:t>
    </dgm:pt>
    <dgm:pt modelId="{F0D1C61C-E3F2-49BA-A2D8-C04A81308E5D}" type="sibTrans" cxnId="{CB32A309-9CA9-4554-941D-519A91A9E733}">
      <dgm:prSet/>
      <dgm:spPr/>
      <dgm:t>
        <a:bodyPr/>
        <a:lstStyle/>
        <a:p>
          <a:endParaRPr lang="en-US" sz="1800">
            <a:latin typeface="+mj-lt"/>
          </a:endParaRPr>
        </a:p>
      </dgm:t>
    </dgm:pt>
    <dgm:pt modelId="{9FFA803F-EA25-49D8-A073-96E9747E345F}" type="pres">
      <dgm:prSet presAssocID="{A66480AC-C0DE-4E5E-9ECD-9AE37E3FCB79}" presName="root" presStyleCnt="0">
        <dgm:presLayoutVars>
          <dgm:chMax/>
          <dgm:chPref/>
          <dgm:animLvl val="lvl"/>
        </dgm:presLayoutVars>
      </dgm:prSet>
      <dgm:spPr/>
    </dgm:pt>
    <dgm:pt modelId="{EE0E6265-BE99-48D1-8879-DB5A75D6D78E}" type="pres">
      <dgm:prSet presAssocID="{A66480AC-C0DE-4E5E-9ECD-9AE37E3FCB79}" presName="divider" presStyleLbl="fgAccFollowNode1" presStyleIdx="0" presStyleCnt="1"/>
      <dgm:spPr>
        <a:solidFill>
          <a:schemeClr val="lt1">
            <a:alpha val="90000"/>
            <a:tint val="40000"/>
            <a:hueOff val="0"/>
            <a:satOff val="0"/>
            <a:lumOff val="0"/>
            <a:alphaOff val="0"/>
          </a:schemeClr>
        </a:solidFill>
        <a:ln w="15875" cap="rnd" cmpd="sng" algn="ctr">
          <a:solidFill>
            <a:schemeClr val="accent4">
              <a:alpha val="90000"/>
              <a:hueOff val="0"/>
              <a:satOff val="0"/>
              <a:lumOff val="0"/>
              <a:alphaOff val="0"/>
            </a:schemeClr>
          </a:solidFill>
          <a:prstDash val="solid"/>
          <a:tailEnd type="triangle" w="lg" len="lg"/>
        </a:ln>
        <a:effectLst/>
      </dgm:spPr>
    </dgm:pt>
    <dgm:pt modelId="{BDA8F949-88B8-486D-9E41-ABA1463A8926}" type="pres">
      <dgm:prSet presAssocID="{A66480AC-C0DE-4E5E-9ECD-9AE37E3FCB79}" presName="nodes" presStyleCnt="0">
        <dgm:presLayoutVars>
          <dgm:chMax/>
          <dgm:chPref/>
          <dgm:animLvl val="lvl"/>
        </dgm:presLayoutVars>
      </dgm:prSet>
      <dgm:spPr/>
    </dgm:pt>
    <dgm:pt modelId="{A41AEE8D-8763-4311-BB07-B499A93D76EA}" type="pres">
      <dgm:prSet presAssocID="{A8C03FBB-4A75-4460-AEA6-DEAEB9C61496}" presName="composite" presStyleCnt="0"/>
      <dgm:spPr/>
    </dgm:pt>
    <dgm:pt modelId="{FE5C7F33-9326-49FB-89A3-8A20163AD994}" type="pres">
      <dgm:prSet presAssocID="{A8C03FBB-4A75-4460-AEA6-DEAEB9C61496}" presName="L1TextContainer" presStyleLbl="revTx" presStyleIdx="0" presStyleCnt="4">
        <dgm:presLayoutVars>
          <dgm:chMax val="1"/>
          <dgm:chPref val="1"/>
          <dgm:bulletEnabled val="1"/>
        </dgm:presLayoutVars>
      </dgm:prSet>
      <dgm:spPr/>
    </dgm:pt>
    <dgm:pt modelId="{C51067AB-548D-47E7-B9DD-C7A4C9600F8C}" type="pres">
      <dgm:prSet presAssocID="{A8C03FBB-4A75-4460-AEA6-DEAEB9C61496}" presName="L2TextContainerWrapper" presStyleCnt="0">
        <dgm:presLayoutVars>
          <dgm:chMax val="0"/>
          <dgm:chPref val="0"/>
          <dgm:bulletEnabled val="1"/>
        </dgm:presLayoutVars>
      </dgm:prSet>
      <dgm:spPr/>
    </dgm:pt>
    <dgm:pt modelId="{BA29120C-7C6B-4F62-9079-4AD528BC0744}" type="pres">
      <dgm:prSet presAssocID="{A8C03FBB-4A75-4460-AEA6-DEAEB9C61496}" presName="L2TextContainer" presStyleLbl="bgAcc1" presStyleIdx="0" presStyleCnt="4"/>
      <dgm:spPr/>
    </dgm:pt>
    <dgm:pt modelId="{617B6CDA-9351-44EF-9011-41758FE93851}" type="pres">
      <dgm:prSet presAssocID="{A8C03FBB-4A75-4460-AEA6-DEAEB9C61496}" presName="FlexibleEmptyPlaceHolder" presStyleCnt="0"/>
      <dgm:spPr/>
    </dgm:pt>
    <dgm:pt modelId="{A95DB80B-444A-4D69-B205-3A801BB8524A}" type="pres">
      <dgm:prSet presAssocID="{A8C03FBB-4A75-4460-AEA6-DEAEB9C61496}" presName="ConnectLine" presStyleLbl="sibTrans1D1" presStyleIdx="0" presStyleCnt="4"/>
      <dgm:spPr>
        <a:noFill/>
        <a:ln w="9525" cap="rnd" cmpd="sng" algn="ctr">
          <a:solidFill>
            <a:schemeClr val="accent4">
              <a:hueOff val="0"/>
              <a:satOff val="0"/>
              <a:lumOff val="0"/>
              <a:alphaOff val="0"/>
            </a:schemeClr>
          </a:solidFill>
          <a:prstDash val="dash"/>
        </a:ln>
        <a:effectLst/>
      </dgm:spPr>
    </dgm:pt>
    <dgm:pt modelId="{FA19A0AA-8B0B-4AA8-A80D-08CFFDD3F112}" type="pres">
      <dgm:prSet presAssocID="{A8C03FBB-4A75-4460-AEA6-DEAEB9C61496}" presName="ConnectorPoint" presStyleLbl="alignNode1" presStyleIdx="0" presStyleCnt="4"/>
      <dgm:spPr/>
    </dgm:pt>
    <dgm:pt modelId="{C298CC98-EF08-4D23-94A2-F58DEE6D7DE4}" type="pres">
      <dgm:prSet presAssocID="{A8C03FBB-4A75-4460-AEA6-DEAEB9C61496}" presName="EmptyPlaceHolder" presStyleCnt="0"/>
      <dgm:spPr/>
    </dgm:pt>
    <dgm:pt modelId="{F3D981F8-7433-4E93-99E6-2B447306B973}" type="pres">
      <dgm:prSet presAssocID="{67361508-930A-4A23-8CFC-BB56DA645C3C}" presName="spaceBetweenRectangles" presStyleCnt="0"/>
      <dgm:spPr/>
    </dgm:pt>
    <dgm:pt modelId="{7D29DFA7-018B-45C9-AC1C-5CFC82FEE150}" type="pres">
      <dgm:prSet presAssocID="{91969DED-4CB8-4A14-A50B-3F7B848E46B5}" presName="composite" presStyleCnt="0"/>
      <dgm:spPr/>
    </dgm:pt>
    <dgm:pt modelId="{60D0713D-AF69-4AF8-B071-F65622790886}" type="pres">
      <dgm:prSet presAssocID="{91969DED-4CB8-4A14-A50B-3F7B848E46B5}" presName="L1TextContainer" presStyleLbl="revTx" presStyleIdx="1" presStyleCnt="4">
        <dgm:presLayoutVars>
          <dgm:chMax val="1"/>
          <dgm:chPref val="1"/>
          <dgm:bulletEnabled val="1"/>
        </dgm:presLayoutVars>
      </dgm:prSet>
      <dgm:spPr/>
    </dgm:pt>
    <dgm:pt modelId="{5DAA1547-FEA7-4F69-96D3-0E3A07601B1E}" type="pres">
      <dgm:prSet presAssocID="{91969DED-4CB8-4A14-A50B-3F7B848E46B5}" presName="L2TextContainerWrapper" presStyleCnt="0">
        <dgm:presLayoutVars>
          <dgm:chMax val="0"/>
          <dgm:chPref val="0"/>
          <dgm:bulletEnabled val="1"/>
        </dgm:presLayoutVars>
      </dgm:prSet>
      <dgm:spPr/>
    </dgm:pt>
    <dgm:pt modelId="{DADAA0C9-3E42-4088-8622-30E9F6EA139A}" type="pres">
      <dgm:prSet presAssocID="{91969DED-4CB8-4A14-A50B-3F7B848E46B5}" presName="L2TextContainer" presStyleLbl="bgAcc1" presStyleIdx="1" presStyleCnt="4"/>
      <dgm:spPr/>
    </dgm:pt>
    <dgm:pt modelId="{D2E61EE0-F306-43AF-AFF9-74A14B9CF379}" type="pres">
      <dgm:prSet presAssocID="{91969DED-4CB8-4A14-A50B-3F7B848E46B5}" presName="FlexibleEmptyPlaceHolder" presStyleCnt="0"/>
      <dgm:spPr/>
    </dgm:pt>
    <dgm:pt modelId="{DBD74D6B-057A-432C-9067-BF618C19EB2A}" type="pres">
      <dgm:prSet presAssocID="{91969DED-4CB8-4A14-A50B-3F7B848E46B5}" presName="ConnectLine" presStyleLbl="sibTrans1D1" presStyleIdx="1" presStyleCnt="4"/>
      <dgm:spPr>
        <a:noFill/>
        <a:ln w="9525" cap="rnd" cmpd="sng" algn="ctr">
          <a:solidFill>
            <a:schemeClr val="accent4">
              <a:hueOff val="0"/>
              <a:satOff val="0"/>
              <a:lumOff val="0"/>
              <a:alphaOff val="0"/>
            </a:schemeClr>
          </a:solidFill>
          <a:prstDash val="dash"/>
        </a:ln>
        <a:effectLst/>
      </dgm:spPr>
    </dgm:pt>
    <dgm:pt modelId="{0F979253-FD39-4920-BFCA-78C564B167EA}" type="pres">
      <dgm:prSet presAssocID="{91969DED-4CB8-4A14-A50B-3F7B848E46B5}" presName="ConnectorPoint" presStyleLbl="alignNode1" presStyleIdx="1" presStyleCnt="4"/>
      <dgm:spPr/>
    </dgm:pt>
    <dgm:pt modelId="{C9B4B298-E04C-4317-856D-E345FE5EC64B}" type="pres">
      <dgm:prSet presAssocID="{91969DED-4CB8-4A14-A50B-3F7B848E46B5}" presName="EmptyPlaceHolder" presStyleCnt="0"/>
      <dgm:spPr/>
    </dgm:pt>
    <dgm:pt modelId="{9B636147-AF19-40E0-BE7D-3BE8148CC024}" type="pres">
      <dgm:prSet presAssocID="{81CA8AA2-C0C3-4381-BA8B-413EDD578B83}" presName="spaceBetweenRectangles" presStyleCnt="0"/>
      <dgm:spPr/>
    </dgm:pt>
    <dgm:pt modelId="{76CB18D4-86E2-467C-A2CF-3ED9EFE66BEA}" type="pres">
      <dgm:prSet presAssocID="{3CC73758-10C1-47F8-AFA7-1A986D4DDD60}" presName="composite" presStyleCnt="0"/>
      <dgm:spPr/>
    </dgm:pt>
    <dgm:pt modelId="{E712D073-0B15-4887-9DCE-A27BCACBC178}" type="pres">
      <dgm:prSet presAssocID="{3CC73758-10C1-47F8-AFA7-1A986D4DDD60}" presName="L1TextContainer" presStyleLbl="revTx" presStyleIdx="2" presStyleCnt="4">
        <dgm:presLayoutVars>
          <dgm:chMax val="1"/>
          <dgm:chPref val="1"/>
          <dgm:bulletEnabled val="1"/>
        </dgm:presLayoutVars>
      </dgm:prSet>
      <dgm:spPr/>
    </dgm:pt>
    <dgm:pt modelId="{4C57E835-21E8-44E9-8CE3-1E2D478ECB2B}" type="pres">
      <dgm:prSet presAssocID="{3CC73758-10C1-47F8-AFA7-1A986D4DDD60}" presName="L2TextContainerWrapper" presStyleCnt="0">
        <dgm:presLayoutVars>
          <dgm:chMax val="0"/>
          <dgm:chPref val="0"/>
          <dgm:bulletEnabled val="1"/>
        </dgm:presLayoutVars>
      </dgm:prSet>
      <dgm:spPr/>
    </dgm:pt>
    <dgm:pt modelId="{E0D48281-565D-47A3-9B6C-576231178549}" type="pres">
      <dgm:prSet presAssocID="{3CC73758-10C1-47F8-AFA7-1A986D4DDD60}" presName="L2TextContainer" presStyleLbl="bgAcc1" presStyleIdx="2" presStyleCnt="4"/>
      <dgm:spPr/>
    </dgm:pt>
    <dgm:pt modelId="{E0365E95-CAD6-4660-956D-E490447A5CB4}" type="pres">
      <dgm:prSet presAssocID="{3CC73758-10C1-47F8-AFA7-1A986D4DDD60}" presName="FlexibleEmptyPlaceHolder" presStyleCnt="0"/>
      <dgm:spPr/>
    </dgm:pt>
    <dgm:pt modelId="{DCAE8A46-752C-4E82-84CE-E790E1F2918E}" type="pres">
      <dgm:prSet presAssocID="{3CC73758-10C1-47F8-AFA7-1A986D4DDD60}" presName="ConnectLine" presStyleLbl="sibTrans1D1" presStyleIdx="2" presStyleCnt="4"/>
      <dgm:spPr>
        <a:noFill/>
        <a:ln w="9525" cap="rnd" cmpd="sng" algn="ctr">
          <a:solidFill>
            <a:schemeClr val="accent4">
              <a:hueOff val="0"/>
              <a:satOff val="0"/>
              <a:lumOff val="0"/>
              <a:alphaOff val="0"/>
            </a:schemeClr>
          </a:solidFill>
          <a:prstDash val="dash"/>
        </a:ln>
        <a:effectLst/>
      </dgm:spPr>
    </dgm:pt>
    <dgm:pt modelId="{B6459BF8-D2C3-4018-9C28-98667DC203F4}" type="pres">
      <dgm:prSet presAssocID="{3CC73758-10C1-47F8-AFA7-1A986D4DDD60}" presName="ConnectorPoint" presStyleLbl="alignNode1" presStyleIdx="2" presStyleCnt="4"/>
      <dgm:spPr/>
    </dgm:pt>
    <dgm:pt modelId="{EAB0CCC2-BFF9-432D-BA8E-7ECAF2D92AF2}" type="pres">
      <dgm:prSet presAssocID="{3CC73758-10C1-47F8-AFA7-1A986D4DDD60}" presName="EmptyPlaceHolder" presStyleCnt="0"/>
      <dgm:spPr/>
    </dgm:pt>
    <dgm:pt modelId="{07073103-04B7-4C74-9AC8-048764100B10}" type="pres">
      <dgm:prSet presAssocID="{D8170BBA-6035-4773-8431-FEDD687647FF}" presName="spaceBetweenRectangles" presStyleCnt="0"/>
      <dgm:spPr/>
    </dgm:pt>
    <dgm:pt modelId="{C68762A5-E9DF-484F-B385-6C7E07325E98}" type="pres">
      <dgm:prSet presAssocID="{D2FE027B-4161-41E1-B4D4-02AECB2E3FA0}" presName="composite" presStyleCnt="0"/>
      <dgm:spPr/>
    </dgm:pt>
    <dgm:pt modelId="{F782935D-BBBD-4420-826A-F71C517659B6}" type="pres">
      <dgm:prSet presAssocID="{D2FE027B-4161-41E1-B4D4-02AECB2E3FA0}" presName="L1TextContainer" presStyleLbl="revTx" presStyleIdx="3" presStyleCnt="4">
        <dgm:presLayoutVars>
          <dgm:chMax val="1"/>
          <dgm:chPref val="1"/>
          <dgm:bulletEnabled val="1"/>
        </dgm:presLayoutVars>
      </dgm:prSet>
      <dgm:spPr/>
    </dgm:pt>
    <dgm:pt modelId="{3C71E446-482E-4CAC-8D42-2D4AC020412B}" type="pres">
      <dgm:prSet presAssocID="{D2FE027B-4161-41E1-B4D4-02AECB2E3FA0}" presName="L2TextContainerWrapper" presStyleCnt="0">
        <dgm:presLayoutVars>
          <dgm:chMax val="0"/>
          <dgm:chPref val="0"/>
          <dgm:bulletEnabled val="1"/>
        </dgm:presLayoutVars>
      </dgm:prSet>
      <dgm:spPr/>
    </dgm:pt>
    <dgm:pt modelId="{6C3A59BD-6D45-4573-B098-8CB5207F194D}" type="pres">
      <dgm:prSet presAssocID="{D2FE027B-4161-41E1-B4D4-02AECB2E3FA0}" presName="L2TextContainer" presStyleLbl="bgAcc1" presStyleIdx="3" presStyleCnt="4"/>
      <dgm:spPr/>
    </dgm:pt>
    <dgm:pt modelId="{8EB042C8-D666-4667-A1E4-E0C87151B72F}" type="pres">
      <dgm:prSet presAssocID="{D2FE027B-4161-41E1-B4D4-02AECB2E3FA0}" presName="FlexibleEmptyPlaceHolder" presStyleCnt="0"/>
      <dgm:spPr/>
    </dgm:pt>
    <dgm:pt modelId="{086FB9B1-82B2-4197-8B33-6E7FF94F8D2E}" type="pres">
      <dgm:prSet presAssocID="{D2FE027B-4161-41E1-B4D4-02AECB2E3FA0}" presName="ConnectLine" presStyleLbl="sibTrans1D1" presStyleIdx="3" presStyleCnt="4"/>
      <dgm:spPr>
        <a:noFill/>
        <a:ln w="9525" cap="rnd" cmpd="sng" algn="ctr">
          <a:solidFill>
            <a:schemeClr val="accent4">
              <a:hueOff val="0"/>
              <a:satOff val="0"/>
              <a:lumOff val="0"/>
              <a:alphaOff val="0"/>
            </a:schemeClr>
          </a:solidFill>
          <a:prstDash val="dash"/>
        </a:ln>
        <a:effectLst/>
      </dgm:spPr>
    </dgm:pt>
    <dgm:pt modelId="{3F359E8B-7C7E-4FD9-B106-36CCBFC731D5}" type="pres">
      <dgm:prSet presAssocID="{D2FE027B-4161-41E1-B4D4-02AECB2E3FA0}" presName="ConnectorPoint" presStyleLbl="alignNode1" presStyleIdx="3" presStyleCnt="4"/>
      <dgm:spPr/>
    </dgm:pt>
    <dgm:pt modelId="{34434334-A935-4057-946F-93B826088F38}" type="pres">
      <dgm:prSet presAssocID="{D2FE027B-4161-41E1-B4D4-02AECB2E3FA0}" presName="EmptyPlaceHolder" presStyleCnt="0"/>
      <dgm:spPr/>
    </dgm:pt>
  </dgm:ptLst>
  <dgm:cxnLst>
    <dgm:cxn modelId="{CB32A309-9CA9-4554-941D-519A91A9E733}" srcId="{D2FE027B-4161-41E1-B4D4-02AECB2E3FA0}" destId="{2BE415B7-7185-4956-8487-237B40BC0EE5}" srcOrd="0" destOrd="0" parTransId="{A38E847E-0D1D-4F40-9A71-4D5999ADE08B}" sibTransId="{F0D1C61C-E3F2-49BA-A2D8-C04A81308E5D}"/>
    <dgm:cxn modelId="{64516513-C9B3-4B52-A434-6178ACAB3599}" type="presOf" srcId="{91969DED-4CB8-4A14-A50B-3F7B848E46B5}" destId="{60D0713D-AF69-4AF8-B071-F65622790886}" srcOrd="0" destOrd="0" presId="urn:microsoft.com/office/officeart/2016/7/layout/BasicTimeline"/>
    <dgm:cxn modelId="{3760A536-08D8-4D45-9A8D-A21E58E17F8A}" type="presOf" srcId="{D2FE027B-4161-41E1-B4D4-02AECB2E3FA0}" destId="{F782935D-BBBD-4420-826A-F71C517659B6}" srcOrd="0" destOrd="0" presId="urn:microsoft.com/office/officeart/2016/7/layout/BasicTimeline"/>
    <dgm:cxn modelId="{5EDA943F-300F-408A-A52E-3D5140FD5C22}" srcId="{3CC73758-10C1-47F8-AFA7-1A986D4DDD60}" destId="{FD9CA14A-483C-4869-B0C1-7C5FB7EEDBCC}" srcOrd="0" destOrd="0" parTransId="{8182A92F-45BA-4CD1-8E43-0B0810A50FEB}" sibTransId="{914BB93C-EA8A-4B5B-8F06-30DA7C7F4B7B}"/>
    <dgm:cxn modelId="{4A69F85D-5C15-48FD-893A-B3050E1BADEB}" srcId="{A66480AC-C0DE-4E5E-9ECD-9AE37E3FCB79}" destId="{3CC73758-10C1-47F8-AFA7-1A986D4DDD60}" srcOrd="2" destOrd="0" parTransId="{FF6AE4B6-4A2F-49EE-9316-9AF55E77838B}" sibTransId="{D8170BBA-6035-4773-8431-FEDD687647FF}"/>
    <dgm:cxn modelId="{D3D81948-D963-4D1E-AE16-9705EAF510FC}" srcId="{A66480AC-C0DE-4E5E-9ECD-9AE37E3FCB79}" destId="{A8C03FBB-4A75-4460-AEA6-DEAEB9C61496}" srcOrd="0" destOrd="0" parTransId="{4E972F7F-4B1B-47AA-A25B-1FFC561F1C76}" sibTransId="{67361508-930A-4A23-8CFC-BB56DA645C3C}"/>
    <dgm:cxn modelId="{41643976-DEF5-44B7-B9E7-888F3AEFC45F}" type="presOf" srcId="{3CC73758-10C1-47F8-AFA7-1A986D4DDD60}" destId="{E712D073-0B15-4887-9DCE-A27BCACBC178}" srcOrd="0" destOrd="0" presId="urn:microsoft.com/office/officeart/2016/7/layout/BasicTimeline"/>
    <dgm:cxn modelId="{2D36C892-88AC-490F-8E33-2C73C0E22FF5}" type="presOf" srcId="{2BE415B7-7185-4956-8487-237B40BC0EE5}" destId="{6C3A59BD-6D45-4573-B098-8CB5207F194D}" srcOrd="0" destOrd="0" presId="urn:microsoft.com/office/officeart/2016/7/layout/BasicTimeline"/>
    <dgm:cxn modelId="{E5C7B693-D4EE-4A4E-97D1-4621CA0D3E91}" type="presOf" srcId="{A8C03FBB-4A75-4460-AEA6-DEAEB9C61496}" destId="{FE5C7F33-9326-49FB-89A3-8A20163AD994}" srcOrd="0" destOrd="0" presId="urn:microsoft.com/office/officeart/2016/7/layout/BasicTimeline"/>
    <dgm:cxn modelId="{4F4F82A2-02F1-492B-96C1-46C070BEFCE3}" srcId="{A66480AC-C0DE-4E5E-9ECD-9AE37E3FCB79}" destId="{D2FE027B-4161-41E1-B4D4-02AECB2E3FA0}" srcOrd="3" destOrd="0" parTransId="{88680CFE-3CE0-4842-B3D3-716D3B671238}" sibTransId="{4D59E06B-629C-40B5-96D3-423B7A56C945}"/>
    <dgm:cxn modelId="{4CE397A6-DB48-4AAE-BCFB-3D992789379D}" type="presOf" srcId="{5E71F362-34DF-4EEC-92A3-0EFE450E05E4}" destId="{BA29120C-7C6B-4F62-9079-4AD528BC0744}" srcOrd="0" destOrd="0" presId="urn:microsoft.com/office/officeart/2016/7/layout/BasicTimeline"/>
    <dgm:cxn modelId="{B99CA6C9-28D1-4DDB-B8EC-AED73AD115CA}" srcId="{A8C03FBB-4A75-4460-AEA6-DEAEB9C61496}" destId="{5E71F362-34DF-4EEC-92A3-0EFE450E05E4}" srcOrd="0" destOrd="0" parTransId="{8E5EE4D1-908E-455C-B8B3-281AD42DEC9A}" sibTransId="{B208B24A-E9FD-40A9-B764-FB7C2B7ED8B9}"/>
    <dgm:cxn modelId="{537F2ED0-8BD0-4AD5-B60D-89B660EDA1AC}" srcId="{A66480AC-C0DE-4E5E-9ECD-9AE37E3FCB79}" destId="{91969DED-4CB8-4A14-A50B-3F7B848E46B5}" srcOrd="1" destOrd="0" parTransId="{441CD73D-85E1-42A6-BCF8-362A3247E2F3}" sibTransId="{81CA8AA2-C0C3-4381-BA8B-413EDD578B83}"/>
    <dgm:cxn modelId="{403E30EA-CA23-4A5A-9D22-DF82F93CFF08}" type="presOf" srcId="{A66480AC-C0DE-4E5E-9ECD-9AE37E3FCB79}" destId="{9FFA803F-EA25-49D8-A073-96E9747E345F}" srcOrd="0" destOrd="0" presId="urn:microsoft.com/office/officeart/2016/7/layout/BasicTimeline"/>
    <dgm:cxn modelId="{252B4FF4-6466-43C7-8436-08B55881B5BC}" type="presOf" srcId="{FD9CA14A-483C-4869-B0C1-7C5FB7EEDBCC}" destId="{E0D48281-565D-47A3-9B6C-576231178549}" srcOrd="0" destOrd="0" presId="urn:microsoft.com/office/officeart/2016/7/layout/BasicTimeline"/>
    <dgm:cxn modelId="{9488AFF6-9066-454E-B3C3-57C8BC68F549}" type="presOf" srcId="{8A04F340-E8E1-4146-9905-E7ADCAEAABD7}" destId="{DADAA0C9-3E42-4088-8622-30E9F6EA139A}" srcOrd="0" destOrd="0" presId="urn:microsoft.com/office/officeart/2016/7/layout/BasicTimeline"/>
    <dgm:cxn modelId="{E636BFFB-0404-4D4B-B3F0-C64FDFD9DDEF}" srcId="{91969DED-4CB8-4A14-A50B-3F7B848E46B5}" destId="{8A04F340-E8E1-4146-9905-E7ADCAEAABD7}" srcOrd="0" destOrd="0" parTransId="{4EBD5EC2-45ED-4ED6-8376-97D155A911AE}" sibTransId="{F9CD2A04-6A34-4104-A971-391788B88F55}"/>
    <dgm:cxn modelId="{9C5E351C-4F83-42C9-8766-363923817116}" type="presParOf" srcId="{9FFA803F-EA25-49D8-A073-96E9747E345F}" destId="{EE0E6265-BE99-48D1-8879-DB5A75D6D78E}" srcOrd="0" destOrd="0" presId="urn:microsoft.com/office/officeart/2016/7/layout/BasicTimeline"/>
    <dgm:cxn modelId="{F4A239D2-791C-4FA7-8885-B0E1A7FEAC48}" type="presParOf" srcId="{9FFA803F-EA25-49D8-A073-96E9747E345F}" destId="{BDA8F949-88B8-486D-9E41-ABA1463A8926}" srcOrd="1" destOrd="0" presId="urn:microsoft.com/office/officeart/2016/7/layout/BasicTimeline"/>
    <dgm:cxn modelId="{14D4DBE1-C56F-48BE-A66B-2B0E85E7B755}" type="presParOf" srcId="{BDA8F949-88B8-486D-9E41-ABA1463A8926}" destId="{A41AEE8D-8763-4311-BB07-B499A93D76EA}" srcOrd="0" destOrd="0" presId="urn:microsoft.com/office/officeart/2016/7/layout/BasicTimeline"/>
    <dgm:cxn modelId="{2868F0B4-2D8C-4E60-A800-D7753FFE1445}" type="presParOf" srcId="{A41AEE8D-8763-4311-BB07-B499A93D76EA}" destId="{FE5C7F33-9326-49FB-89A3-8A20163AD994}" srcOrd="0" destOrd="0" presId="urn:microsoft.com/office/officeart/2016/7/layout/BasicTimeline"/>
    <dgm:cxn modelId="{6F72394A-7E16-45AE-B5C9-6D1224450F0E}" type="presParOf" srcId="{A41AEE8D-8763-4311-BB07-B499A93D76EA}" destId="{C51067AB-548D-47E7-B9DD-C7A4C9600F8C}" srcOrd="1" destOrd="0" presId="urn:microsoft.com/office/officeart/2016/7/layout/BasicTimeline"/>
    <dgm:cxn modelId="{2BF023E2-BD82-4543-9797-FF9FAF55B2A5}" type="presParOf" srcId="{C51067AB-548D-47E7-B9DD-C7A4C9600F8C}" destId="{BA29120C-7C6B-4F62-9079-4AD528BC0744}" srcOrd="0" destOrd="0" presId="urn:microsoft.com/office/officeart/2016/7/layout/BasicTimeline"/>
    <dgm:cxn modelId="{2E1DF8FC-1E3D-407B-8B7F-074787FD4D73}" type="presParOf" srcId="{C51067AB-548D-47E7-B9DD-C7A4C9600F8C}" destId="{617B6CDA-9351-44EF-9011-41758FE93851}" srcOrd="1" destOrd="0" presId="urn:microsoft.com/office/officeart/2016/7/layout/BasicTimeline"/>
    <dgm:cxn modelId="{4C3C8707-33EB-4053-85D9-0C1CF04E32CD}" type="presParOf" srcId="{A41AEE8D-8763-4311-BB07-B499A93D76EA}" destId="{A95DB80B-444A-4D69-B205-3A801BB8524A}" srcOrd="2" destOrd="0" presId="urn:microsoft.com/office/officeart/2016/7/layout/BasicTimeline"/>
    <dgm:cxn modelId="{1FE3BD8D-0AF3-46A6-AB51-EDAEC9EB4D89}" type="presParOf" srcId="{A41AEE8D-8763-4311-BB07-B499A93D76EA}" destId="{FA19A0AA-8B0B-4AA8-A80D-08CFFDD3F112}" srcOrd="3" destOrd="0" presId="urn:microsoft.com/office/officeart/2016/7/layout/BasicTimeline"/>
    <dgm:cxn modelId="{B5FDF500-80BD-45C8-BBEB-575AA1DAADE7}" type="presParOf" srcId="{A41AEE8D-8763-4311-BB07-B499A93D76EA}" destId="{C298CC98-EF08-4D23-94A2-F58DEE6D7DE4}" srcOrd="4" destOrd="0" presId="urn:microsoft.com/office/officeart/2016/7/layout/BasicTimeline"/>
    <dgm:cxn modelId="{90EDA9D9-5363-433C-811E-5513B52588D1}" type="presParOf" srcId="{BDA8F949-88B8-486D-9E41-ABA1463A8926}" destId="{F3D981F8-7433-4E93-99E6-2B447306B973}" srcOrd="1" destOrd="0" presId="urn:microsoft.com/office/officeart/2016/7/layout/BasicTimeline"/>
    <dgm:cxn modelId="{7935889E-4736-4C7F-8622-A330C126F16B}" type="presParOf" srcId="{BDA8F949-88B8-486D-9E41-ABA1463A8926}" destId="{7D29DFA7-018B-45C9-AC1C-5CFC82FEE150}" srcOrd="2" destOrd="0" presId="urn:microsoft.com/office/officeart/2016/7/layout/BasicTimeline"/>
    <dgm:cxn modelId="{EB2658D4-3F40-4748-AE39-624B8E620A96}" type="presParOf" srcId="{7D29DFA7-018B-45C9-AC1C-5CFC82FEE150}" destId="{60D0713D-AF69-4AF8-B071-F65622790886}" srcOrd="0" destOrd="0" presId="urn:microsoft.com/office/officeart/2016/7/layout/BasicTimeline"/>
    <dgm:cxn modelId="{51E99B0B-8CC3-4BC2-8250-4C73AF5F12E8}" type="presParOf" srcId="{7D29DFA7-018B-45C9-AC1C-5CFC82FEE150}" destId="{5DAA1547-FEA7-4F69-96D3-0E3A07601B1E}" srcOrd="1" destOrd="0" presId="urn:microsoft.com/office/officeart/2016/7/layout/BasicTimeline"/>
    <dgm:cxn modelId="{9826AAC2-4AE6-4C22-826D-5672547E59BD}" type="presParOf" srcId="{5DAA1547-FEA7-4F69-96D3-0E3A07601B1E}" destId="{DADAA0C9-3E42-4088-8622-30E9F6EA139A}" srcOrd="0" destOrd="0" presId="urn:microsoft.com/office/officeart/2016/7/layout/BasicTimeline"/>
    <dgm:cxn modelId="{EC270DFB-5C5B-40C9-8196-FC46A9C21D19}" type="presParOf" srcId="{5DAA1547-FEA7-4F69-96D3-0E3A07601B1E}" destId="{D2E61EE0-F306-43AF-AFF9-74A14B9CF379}" srcOrd="1" destOrd="0" presId="urn:microsoft.com/office/officeart/2016/7/layout/BasicTimeline"/>
    <dgm:cxn modelId="{CB792D24-F02F-48C4-AC1D-366893851161}" type="presParOf" srcId="{7D29DFA7-018B-45C9-AC1C-5CFC82FEE150}" destId="{DBD74D6B-057A-432C-9067-BF618C19EB2A}" srcOrd="2" destOrd="0" presId="urn:microsoft.com/office/officeart/2016/7/layout/BasicTimeline"/>
    <dgm:cxn modelId="{0B13E8C1-0B1E-425B-8D83-92D34782753B}" type="presParOf" srcId="{7D29DFA7-018B-45C9-AC1C-5CFC82FEE150}" destId="{0F979253-FD39-4920-BFCA-78C564B167EA}" srcOrd="3" destOrd="0" presId="urn:microsoft.com/office/officeart/2016/7/layout/BasicTimeline"/>
    <dgm:cxn modelId="{6B60A5F4-2BAC-4F3F-A227-CB4F69F166D3}" type="presParOf" srcId="{7D29DFA7-018B-45C9-AC1C-5CFC82FEE150}" destId="{C9B4B298-E04C-4317-856D-E345FE5EC64B}" srcOrd="4" destOrd="0" presId="urn:microsoft.com/office/officeart/2016/7/layout/BasicTimeline"/>
    <dgm:cxn modelId="{F632D135-41E2-43A9-9B84-8A9C50BA663F}" type="presParOf" srcId="{BDA8F949-88B8-486D-9E41-ABA1463A8926}" destId="{9B636147-AF19-40E0-BE7D-3BE8148CC024}" srcOrd="3" destOrd="0" presId="urn:microsoft.com/office/officeart/2016/7/layout/BasicTimeline"/>
    <dgm:cxn modelId="{3411521A-E802-4A42-B7EC-D46E6B3B7C96}" type="presParOf" srcId="{BDA8F949-88B8-486D-9E41-ABA1463A8926}" destId="{76CB18D4-86E2-467C-A2CF-3ED9EFE66BEA}" srcOrd="4" destOrd="0" presId="urn:microsoft.com/office/officeart/2016/7/layout/BasicTimeline"/>
    <dgm:cxn modelId="{88CD890C-B8E8-4CDA-B032-3A9A3F32FD79}" type="presParOf" srcId="{76CB18D4-86E2-467C-A2CF-3ED9EFE66BEA}" destId="{E712D073-0B15-4887-9DCE-A27BCACBC178}" srcOrd="0" destOrd="0" presId="urn:microsoft.com/office/officeart/2016/7/layout/BasicTimeline"/>
    <dgm:cxn modelId="{AB1754FF-81F0-4ADB-A662-440DA0FBE430}" type="presParOf" srcId="{76CB18D4-86E2-467C-A2CF-3ED9EFE66BEA}" destId="{4C57E835-21E8-44E9-8CE3-1E2D478ECB2B}" srcOrd="1" destOrd="0" presId="urn:microsoft.com/office/officeart/2016/7/layout/BasicTimeline"/>
    <dgm:cxn modelId="{03EB58B1-E5D1-49BD-8FE7-FF1A8E5CDD51}" type="presParOf" srcId="{4C57E835-21E8-44E9-8CE3-1E2D478ECB2B}" destId="{E0D48281-565D-47A3-9B6C-576231178549}" srcOrd="0" destOrd="0" presId="urn:microsoft.com/office/officeart/2016/7/layout/BasicTimeline"/>
    <dgm:cxn modelId="{C7D8A92C-6CBF-4FA3-931B-5668E18C280C}" type="presParOf" srcId="{4C57E835-21E8-44E9-8CE3-1E2D478ECB2B}" destId="{E0365E95-CAD6-4660-956D-E490447A5CB4}" srcOrd="1" destOrd="0" presId="urn:microsoft.com/office/officeart/2016/7/layout/BasicTimeline"/>
    <dgm:cxn modelId="{57009207-8976-4EFD-876A-EF1C91AB599A}" type="presParOf" srcId="{76CB18D4-86E2-467C-A2CF-3ED9EFE66BEA}" destId="{DCAE8A46-752C-4E82-84CE-E790E1F2918E}" srcOrd="2" destOrd="0" presId="urn:microsoft.com/office/officeart/2016/7/layout/BasicTimeline"/>
    <dgm:cxn modelId="{A5FB4889-2275-4DD2-ADF0-583A5D1AE1ED}" type="presParOf" srcId="{76CB18D4-86E2-467C-A2CF-3ED9EFE66BEA}" destId="{B6459BF8-D2C3-4018-9C28-98667DC203F4}" srcOrd="3" destOrd="0" presId="urn:microsoft.com/office/officeart/2016/7/layout/BasicTimeline"/>
    <dgm:cxn modelId="{8B3418BE-680A-4C04-AD26-F21B02D832B0}" type="presParOf" srcId="{76CB18D4-86E2-467C-A2CF-3ED9EFE66BEA}" destId="{EAB0CCC2-BFF9-432D-BA8E-7ECAF2D92AF2}" srcOrd="4" destOrd="0" presId="urn:microsoft.com/office/officeart/2016/7/layout/BasicTimeline"/>
    <dgm:cxn modelId="{A9042F53-7838-4B89-A14A-DC86E7759451}" type="presParOf" srcId="{BDA8F949-88B8-486D-9E41-ABA1463A8926}" destId="{07073103-04B7-4C74-9AC8-048764100B10}" srcOrd="5" destOrd="0" presId="urn:microsoft.com/office/officeart/2016/7/layout/BasicTimeline"/>
    <dgm:cxn modelId="{5290B18C-985B-476F-80AB-B000D2E28F60}" type="presParOf" srcId="{BDA8F949-88B8-486D-9E41-ABA1463A8926}" destId="{C68762A5-E9DF-484F-B385-6C7E07325E98}" srcOrd="6" destOrd="0" presId="urn:microsoft.com/office/officeart/2016/7/layout/BasicTimeline"/>
    <dgm:cxn modelId="{819C616E-63F8-4599-9A66-512521E8E9F5}" type="presParOf" srcId="{C68762A5-E9DF-484F-B385-6C7E07325E98}" destId="{F782935D-BBBD-4420-826A-F71C517659B6}" srcOrd="0" destOrd="0" presId="urn:microsoft.com/office/officeart/2016/7/layout/BasicTimeline"/>
    <dgm:cxn modelId="{8C54E232-1B89-4DC9-8E05-4736E6F4C528}" type="presParOf" srcId="{C68762A5-E9DF-484F-B385-6C7E07325E98}" destId="{3C71E446-482E-4CAC-8D42-2D4AC020412B}" srcOrd="1" destOrd="0" presId="urn:microsoft.com/office/officeart/2016/7/layout/BasicTimeline"/>
    <dgm:cxn modelId="{BC353777-539A-4864-BB21-346D8C4360C1}" type="presParOf" srcId="{3C71E446-482E-4CAC-8D42-2D4AC020412B}" destId="{6C3A59BD-6D45-4573-B098-8CB5207F194D}" srcOrd="0" destOrd="0" presId="urn:microsoft.com/office/officeart/2016/7/layout/BasicTimeline"/>
    <dgm:cxn modelId="{53E54228-74E4-4F6A-AAD7-71EB44BEEB36}" type="presParOf" srcId="{3C71E446-482E-4CAC-8D42-2D4AC020412B}" destId="{8EB042C8-D666-4667-A1E4-E0C87151B72F}" srcOrd="1" destOrd="0" presId="urn:microsoft.com/office/officeart/2016/7/layout/BasicTimeline"/>
    <dgm:cxn modelId="{CD2E3F26-566B-4E8C-9927-C3B42B77551C}" type="presParOf" srcId="{C68762A5-E9DF-484F-B385-6C7E07325E98}" destId="{086FB9B1-82B2-4197-8B33-6E7FF94F8D2E}" srcOrd="2" destOrd="0" presId="urn:microsoft.com/office/officeart/2016/7/layout/BasicTimeline"/>
    <dgm:cxn modelId="{7571835A-7BAA-40A1-945B-B991B049CBA7}" type="presParOf" srcId="{C68762A5-E9DF-484F-B385-6C7E07325E98}" destId="{3F359E8B-7C7E-4FD9-B106-36CCBFC731D5}" srcOrd="3" destOrd="0" presId="urn:microsoft.com/office/officeart/2016/7/layout/BasicTimeline"/>
    <dgm:cxn modelId="{7083DB71-225A-4FBD-A8B2-9CBA2B2F1649}" type="presParOf" srcId="{C68762A5-E9DF-484F-B385-6C7E07325E98}" destId="{34434334-A935-4057-946F-93B826088F38}" srcOrd="4" destOrd="0" presId="urn:microsoft.com/office/officeart/2016/7/layout/Basic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E6265-BE99-48D1-8879-DB5A75D6D78E}">
      <dsp:nvSpPr>
        <dsp:cNvPr id="0" name=""/>
        <dsp:cNvSpPr/>
      </dsp:nvSpPr>
      <dsp:spPr>
        <a:xfrm>
          <a:off x="0" y="2580481"/>
          <a:ext cx="5972175" cy="0"/>
        </a:xfrm>
        <a:prstGeom prst="line">
          <a:avLst/>
        </a:prstGeom>
        <a:solidFill>
          <a:schemeClr val="lt1">
            <a:alpha val="90000"/>
            <a:tint val="40000"/>
            <a:hueOff val="0"/>
            <a:satOff val="0"/>
            <a:lumOff val="0"/>
            <a:alphaOff val="0"/>
          </a:schemeClr>
        </a:solidFill>
        <a:ln w="15875" cap="rnd" cmpd="sng" algn="ctr">
          <a:solidFill>
            <a:schemeClr val="accent4">
              <a:alpha val="90000"/>
              <a:hueOff val="0"/>
              <a:satOff val="0"/>
              <a:lumOff val="0"/>
              <a:alphaOff val="0"/>
            </a:schemeClr>
          </a:solidFill>
          <a:prstDash val="solid"/>
          <a:tailEnd type="triangle" w="lg" len="lg"/>
        </a:ln>
        <a:effectLst/>
      </dsp:spPr>
      <dsp:style>
        <a:lnRef idx="2">
          <a:scrgbClr r="0" g="0" b="0"/>
        </a:lnRef>
        <a:fillRef idx="1">
          <a:scrgbClr r="0" g="0" b="0"/>
        </a:fillRef>
        <a:effectRef idx="0">
          <a:scrgbClr r="0" g="0" b="0"/>
        </a:effectRef>
        <a:fontRef idx="minor"/>
      </dsp:style>
    </dsp:sp>
    <dsp:sp modelId="{FE5C7F33-9326-49FB-89A3-8A20163AD994}">
      <dsp:nvSpPr>
        <dsp:cNvPr id="0" name=""/>
        <dsp:cNvSpPr/>
      </dsp:nvSpPr>
      <dsp:spPr>
        <a:xfrm>
          <a:off x="132478" y="2771437"/>
          <a:ext cx="1916928" cy="58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latin typeface="+mj-lt"/>
            </a:rPr>
            <a:t>Q3</a:t>
          </a:r>
        </a:p>
      </dsp:txBody>
      <dsp:txXfrm>
        <a:off x="132478" y="2771437"/>
        <a:ext cx="1916928" cy="583188"/>
      </dsp:txXfrm>
    </dsp:sp>
    <dsp:sp modelId="{BA29120C-7C6B-4F62-9079-4AD528BC0744}">
      <dsp:nvSpPr>
        <dsp:cNvPr id="0" name=""/>
        <dsp:cNvSpPr/>
      </dsp:nvSpPr>
      <dsp:spPr>
        <a:xfrm>
          <a:off x="1778" y="664957"/>
          <a:ext cx="2178327" cy="934940"/>
        </a:xfrm>
        <a:prstGeom prst="roundRect">
          <a:avLst/>
        </a:prstGeom>
        <a:solidFill>
          <a:schemeClr val="accent4">
            <a:alpha val="90000"/>
            <a:tint val="4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Market research</a:t>
          </a:r>
        </a:p>
      </dsp:txBody>
      <dsp:txXfrm>
        <a:off x="47418" y="710597"/>
        <a:ext cx="2087047" cy="843660"/>
      </dsp:txXfrm>
    </dsp:sp>
    <dsp:sp modelId="{A95DB80B-444A-4D69-B205-3A801BB8524A}">
      <dsp:nvSpPr>
        <dsp:cNvPr id="0" name=""/>
        <dsp:cNvSpPr/>
      </dsp:nvSpPr>
      <dsp:spPr>
        <a:xfrm>
          <a:off x="1090942" y="1599898"/>
          <a:ext cx="0" cy="980582"/>
        </a:xfrm>
        <a:prstGeom prst="line">
          <a:avLst/>
        </a:prstGeom>
        <a:noFill/>
        <a:ln w="9525" cap="rnd"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0D0713D-AF69-4AF8-B071-F65622790886}">
      <dsp:nvSpPr>
        <dsp:cNvPr id="0" name=""/>
        <dsp:cNvSpPr/>
      </dsp:nvSpPr>
      <dsp:spPr>
        <a:xfrm>
          <a:off x="1395908" y="1806337"/>
          <a:ext cx="1916928" cy="58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latin typeface="+mj-lt"/>
            </a:rPr>
            <a:t>Q4</a:t>
          </a:r>
        </a:p>
      </dsp:txBody>
      <dsp:txXfrm>
        <a:off x="1395908" y="1806337"/>
        <a:ext cx="1916928" cy="583188"/>
      </dsp:txXfrm>
    </dsp:sp>
    <dsp:sp modelId="{FA19A0AA-8B0B-4AA8-A80D-08CFFDD3F112}">
      <dsp:nvSpPr>
        <dsp:cNvPr id="0" name=""/>
        <dsp:cNvSpPr/>
      </dsp:nvSpPr>
      <dsp:spPr>
        <a:xfrm>
          <a:off x="1052235" y="2541774"/>
          <a:ext cx="77414" cy="77414"/>
        </a:xfrm>
        <a:prstGeom prst="ellipse">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ADAA0C9-3E42-4088-8622-30E9F6EA139A}">
      <dsp:nvSpPr>
        <dsp:cNvPr id="0" name=""/>
        <dsp:cNvSpPr/>
      </dsp:nvSpPr>
      <dsp:spPr>
        <a:xfrm>
          <a:off x="1265208" y="3561064"/>
          <a:ext cx="2178327" cy="934940"/>
        </a:xfrm>
        <a:prstGeom prst="roundRect">
          <a:avLst/>
        </a:prstGeom>
        <a:solidFill>
          <a:schemeClr val="accent4">
            <a:alpha val="90000"/>
            <a:tint val="4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Product development</a:t>
          </a:r>
        </a:p>
      </dsp:txBody>
      <dsp:txXfrm>
        <a:off x="1310848" y="3606704"/>
        <a:ext cx="2087047" cy="843660"/>
      </dsp:txXfrm>
    </dsp:sp>
    <dsp:sp modelId="{DBD74D6B-057A-432C-9067-BF618C19EB2A}">
      <dsp:nvSpPr>
        <dsp:cNvPr id="0" name=""/>
        <dsp:cNvSpPr/>
      </dsp:nvSpPr>
      <dsp:spPr>
        <a:xfrm>
          <a:off x="2354372" y="2580481"/>
          <a:ext cx="0" cy="980582"/>
        </a:xfrm>
        <a:prstGeom prst="line">
          <a:avLst/>
        </a:prstGeom>
        <a:noFill/>
        <a:ln w="9525" cap="rnd"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712D073-0B15-4887-9DCE-A27BCACBC178}">
      <dsp:nvSpPr>
        <dsp:cNvPr id="0" name=""/>
        <dsp:cNvSpPr/>
      </dsp:nvSpPr>
      <dsp:spPr>
        <a:xfrm>
          <a:off x="2659338" y="2771437"/>
          <a:ext cx="1916928" cy="58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1">
          <a:noAutofit/>
        </a:bodyPr>
        <a:lstStyle/>
        <a:p>
          <a:pPr marL="0" lvl="0" indent="0" algn="ctr" defTabSz="800100">
            <a:lnSpc>
              <a:spcPct val="90000"/>
            </a:lnSpc>
            <a:spcBef>
              <a:spcPct val="0"/>
            </a:spcBef>
            <a:spcAft>
              <a:spcPct val="35000"/>
            </a:spcAft>
            <a:buNone/>
            <a:defRPr b="1"/>
          </a:pPr>
          <a:r>
            <a:rPr lang="en-US" sz="1800" kern="1200" dirty="0">
              <a:latin typeface="+mj-lt"/>
            </a:rPr>
            <a:t>Q1</a:t>
          </a:r>
        </a:p>
      </dsp:txBody>
      <dsp:txXfrm>
        <a:off x="2659338" y="2771437"/>
        <a:ext cx="1916928" cy="583188"/>
      </dsp:txXfrm>
    </dsp:sp>
    <dsp:sp modelId="{0F979253-FD39-4920-BFCA-78C564B167EA}">
      <dsp:nvSpPr>
        <dsp:cNvPr id="0" name=""/>
        <dsp:cNvSpPr/>
      </dsp:nvSpPr>
      <dsp:spPr>
        <a:xfrm>
          <a:off x="2315665" y="2541774"/>
          <a:ext cx="77414" cy="77414"/>
        </a:xfrm>
        <a:prstGeom prst="ellipse">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D48281-565D-47A3-9B6C-576231178549}">
      <dsp:nvSpPr>
        <dsp:cNvPr id="0" name=""/>
        <dsp:cNvSpPr/>
      </dsp:nvSpPr>
      <dsp:spPr>
        <a:xfrm>
          <a:off x="2528638" y="719954"/>
          <a:ext cx="2178327" cy="879944"/>
        </a:xfrm>
        <a:prstGeom prst="roundRect">
          <a:avLst/>
        </a:prstGeom>
        <a:solidFill>
          <a:schemeClr val="accent4">
            <a:alpha val="90000"/>
            <a:tint val="4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 User testing</a:t>
          </a:r>
        </a:p>
      </dsp:txBody>
      <dsp:txXfrm>
        <a:off x="2571593" y="762909"/>
        <a:ext cx="2092417" cy="794034"/>
      </dsp:txXfrm>
    </dsp:sp>
    <dsp:sp modelId="{DCAE8A46-752C-4E82-84CE-E790E1F2918E}">
      <dsp:nvSpPr>
        <dsp:cNvPr id="0" name=""/>
        <dsp:cNvSpPr/>
      </dsp:nvSpPr>
      <dsp:spPr>
        <a:xfrm>
          <a:off x="3617802" y="1599898"/>
          <a:ext cx="0" cy="980582"/>
        </a:xfrm>
        <a:prstGeom prst="line">
          <a:avLst/>
        </a:prstGeom>
        <a:noFill/>
        <a:ln w="9525" cap="rnd"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F782935D-BBBD-4420-826A-F71C517659B6}">
      <dsp:nvSpPr>
        <dsp:cNvPr id="0" name=""/>
        <dsp:cNvSpPr/>
      </dsp:nvSpPr>
      <dsp:spPr>
        <a:xfrm>
          <a:off x="3922768" y="1806337"/>
          <a:ext cx="1916928" cy="5831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1">
          <a:noAutofit/>
        </a:bodyPr>
        <a:lstStyle/>
        <a:p>
          <a:pPr marL="0" lvl="0" indent="0" algn="ctr" defTabSz="800100">
            <a:lnSpc>
              <a:spcPct val="90000"/>
            </a:lnSpc>
            <a:spcBef>
              <a:spcPct val="0"/>
            </a:spcBef>
            <a:spcAft>
              <a:spcPct val="35000"/>
            </a:spcAft>
            <a:buNone/>
            <a:defRPr b="1"/>
          </a:pPr>
          <a:r>
            <a:rPr lang="en-US" sz="1800" kern="1200" dirty="0">
              <a:latin typeface="+mj-lt"/>
            </a:rPr>
            <a:t>Q2</a:t>
          </a:r>
        </a:p>
      </dsp:txBody>
      <dsp:txXfrm>
        <a:off x="3922768" y="1806337"/>
        <a:ext cx="1916928" cy="583188"/>
      </dsp:txXfrm>
    </dsp:sp>
    <dsp:sp modelId="{B6459BF8-D2C3-4018-9C28-98667DC203F4}">
      <dsp:nvSpPr>
        <dsp:cNvPr id="0" name=""/>
        <dsp:cNvSpPr/>
      </dsp:nvSpPr>
      <dsp:spPr>
        <a:xfrm>
          <a:off x="3579095" y="2541774"/>
          <a:ext cx="77414" cy="77414"/>
        </a:xfrm>
        <a:prstGeom prst="ellipse">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3A59BD-6D45-4573-B098-8CB5207F194D}">
      <dsp:nvSpPr>
        <dsp:cNvPr id="0" name=""/>
        <dsp:cNvSpPr/>
      </dsp:nvSpPr>
      <dsp:spPr>
        <a:xfrm>
          <a:off x="3792068" y="3561064"/>
          <a:ext cx="2178327" cy="879944"/>
        </a:xfrm>
        <a:prstGeom prst="roundRect">
          <a:avLst/>
        </a:prstGeom>
        <a:solidFill>
          <a:schemeClr val="accent4">
            <a:alpha val="90000"/>
            <a:tint val="40000"/>
            <a:hueOff val="0"/>
            <a:satOff val="0"/>
            <a:lumOff val="0"/>
            <a:alphaOff val="0"/>
          </a:schemeClr>
        </a:solidFill>
        <a:ln w="15875" cap="rnd"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160020" bIns="16002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mj-lt"/>
            </a:rPr>
            <a:t>Product launch</a:t>
          </a:r>
        </a:p>
      </dsp:txBody>
      <dsp:txXfrm>
        <a:off x="3835023" y="3604019"/>
        <a:ext cx="2092417" cy="794034"/>
      </dsp:txXfrm>
    </dsp:sp>
    <dsp:sp modelId="{086FB9B1-82B2-4197-8B33-6E7FF94F8D2E}">
      <dsp:nvSpPr>
        <dsp:cNvPr id="0" name=""/>
        <dsp:cNvSpPr/>
      </dsp:nvSpPr>
      <dsp:spPr>
        <a:xfrm>
          <a:off x="4881232" y="2580481"/>
          <a:ext cx="0" cy="980582"/>
        </a:xfrm>
        <a:prstGeom prst="line">
          <a:avLst/>
        </a:prstGeom>
        <a:noFill/>
        <a:ln w="9525" cap="rnd" cmpd="sng" algn="ctr">
          <a:solidFill>
            <a:schemeClr val="accent4">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3F359E8B-7C7E-4FD9-B106-36CCBFC731D5}">
      <dsp:nvSpPr>
        <dsp:cNvPr id="0" name=""/>
        <dsp:cNvSpPr/>
      </dsp:nvSpPr>
      <dsp:spPr>
        <a:xfrm>
          <a:off x="4842525" y="2541774"/>
          <a:ext cx="77414" cy="77414"/>
        </a:xfrm>
        <a:prstGeom prst="ellipse">
          <a:avLst/>
        </a:prstGeom>
        <a:solidFill>
          <a:schemeClr val="lt1">
            <a:hueOff val="0"/>
            <a:satOff val="0"/>
            <a:lumOff val="0"/>
            <a:alphaOff val="0"/>
          </a:schemeClr>
        </a:solidFill>
        <a:ln w="15875" cap="rnd"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1.xml><?xml version="1.0" encoding="utf-8"?>
<dgm:layoutDef xmlns:dgm="http://schemas.openxmlformats.org/drawingml/2006/diagram" xmlns:a="http://schemas.openxmlformats.org/drawingml/2006/main" uniqueId="urn:microsoft.com/office/officeart/2016/7/layout/BasicTimeline">
  <dgm:title val="Basic Timeline"/>
  <dgm:desc val="Use to show a list of events in chronological order. The rounded rectangular shape contains the description while the date is shown below on the time line. It's the perfect SmartArt for displaying large amount of text with a medium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FollowNode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presOf/>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16"/>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42"/>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t" for="ch" forName="L1TextContainer" refType="h" fact="0.537"/>
                <dgm:constr type="h" for="ch" forName="L1TextContainer" refType="h" fact="0.113"/>
                <dgm:constr type="w" for="ch" forName="L2TextContainerWrapper" refType="w"/>
                <dgm:constr type="h" for="ch" forName="L2TextContainerWrapper" refType="h" fact="0.31"/>
                <dgm:constr type="b" for="ch" forName="L2TextContainerWrapper" refType="h" fact="0.31"/>
                <dgm:constr type="w" for="ch" forName="ConnectLine"/>
                <dgm:constr type="l" for="ch" forName="ConnectLine" refType="w" fact="0.5"/>
                <dgm:constr type="h" for="ch" forName="ConnectLine" refType="h" fact="0.19"/>
                <dgm:constr type="t" for="ch" forName="ConnectLine" refType="h" fact="0.31"/>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t" for="ch" forName="EmptyPlaceHolder" refType="h" fact="0.65"/>
                <dgm:constr type="h" for="ch" forName="EmptyPlaceHolder" refType="h" fact="0.35"/>
              </dgm:constrLst>
            </dgm:if>
            <dgm:else name="CaseForPlacingNodeBelowDivider">
              <dgm:constrLst>
                <dgm:constr type="w" for="ch" forName="L1TextContainer" refType="w" fact="0.88"/>
                <dgm:constr type="l" for="ch" forName="L1TextContainer" refType="w" fact="0.06"/>
                <dgm:constr type="t" for="ch" forName="L1TextContainer" refType="h" fact="0.35"/>
                <dgm:constr type="h" for="ch" forName="L1TextContainer" refType="h" fact="0.113"/>
                <dgm:constr type="w" for="ch" forName="L2TextContainerWrapper" refType="w"/>
                <dgm:constr type="h" for="ch" forName="L2TextContainerWrapper" refType="h" fact="0.31"/>
                <dgm:constr type="t" for="ch" forName="L2TextContainerWrapper" refType="h" fact="0.69"/>
                <dgm:constr type="w" for="ch" forName="ConnectLine"/>
                <dgm:constr type="l" for="ch" forName="ConnectLine" refType="w" fact="0.5"/>
                <dgm:constr type="h" for="ch" forName="ConnectLine" refType="h" fact="0.19"/>
                <dgm:constr type="t" for="ch" forName="ConnectLine" refType="h" fact="0.5"/>
                <dgm:constr type="w" for="ch" forName="ConnectorPoint" refType="h" fact="0.015"/>
                <dgm:constr type="h" for="ch" forName="ConnectorPoint" refType="h" fact="0.015"/>
                <dgm:constr type="ctrX" for="ch" forName="ConnectorPoint" refType="w" fact="0.5"/>
                <dgm:constr type="ctrY" for="ch" forName="ConnectorPoint" refType="h" fact="0.5"/>
                <dgm:constr type="w" for="ch" forName="EmptyPlaceHolder" refType="w"/>
                <dgm:constr type="h" for="ch" forName="EmptyPlaceHolder" refType="h" fact="0.35"/>
                <dgm:constr type="t" for="ch" forName="EmptyPlaceHolder" refType="h" fact="0"/>
              </dgm:constrLst>
            </dgm:else>
          </dgm:choose>
          <dgm:layoutNode name="L1TextContainer" styleLbl="revTx">
            <dgm:varLst>
              <dgm:chMax val="1"/>
              <dgm:chPref val="1"/>
              <dgm:bulletEnabled val="1"/>
            </dgm:varLst>
            <dgm:choose name="casesForTxtDirLogic">
              <dgm:if name="Name78" axis="self" ptType="node" func="posOdd" op="equ" val="1">
                <dgm:alg type="tx">
                  <dgm:param type="txAnchorHorz" val="ctr"/>
                  <dgm:param type="txAnchorVert" val="t"/>
                  <dgm:param type="parTxLTRAlign" val="ctr"/>
                  <dgm:param type="parTxRTLAlign" val="ctr"/>
                </dgm:alg>
              </dgm:if>
              <dgm:else name="Name89">
                <dgm:alg type="tx">
                  <dgm:param type="txAnchorHorz" val="ctr"/>
                  <dgm:param type="txAnchorVert" val="b"/>
                  <dgm:param type="parTxLTRAlign" val="ctr"/>
                  <dgm:param type="parTxRTLAlign" val="ctr"/>
                </dgm:alg>
              </dgm:else>
            </dgm:choose>
            <dgm:shape xmlns:r="http://schemas.openxmlformats.org/officeDocument/2006/relationships" type="rect" r:blip="">
              <dgm:adjLst/>
            </dgm:shape>
            <dgm:presOf axis="self"/>
            <dgm:constrLst>
              <dgm:constr type="lMarg"/>
              <dgm:constr type="rMarg"/>
              <dgm:constr type="tMarg"/>
              <dgm:constr type="bMarg"/>
            </dgm:constrLst>
            <dgm:ruleLst>
              <dgm:rule type="primFontSz" val="14" fact="NaN" max="NaN"/>
            </dgm:ruleLst>
          </dgm:layoutNode>
          <dgm:layoutNode name="L2TextContainerWrapper">
            <dgm:varLst>
              <dgm:chMax val="0"/>
              <dgm:chPref val="0"/>
              <dgm:bulletEnabled val="1"/>
            </dgm:varLst>
            <dgm:alg type="composite"/>
            <dgm:choose name="L2TextContainerConstr">
              <dgm:if name="CaseForPlacingL2TextContaineAboveDivider" axis="self" ptType="node" func="posOdd" op="equ" val="1">
                <dgm:constrLst>
                  <dgm:constr type="h" for="ch" forName="L2TextContainer" refType="h" fact="0.55"/>
                  <dgm:constr type="b" for="ch" forName="L2TextContainer" refType="h"/>
                  <dgm:constr type="h" for="ch" forName="FlexibleEmptyPlaceHolder" refType="h" fact="0.45"/>
                </dgm:constrLst>
              </dgm:if>
              <dgm:else name="CaseForPlacingL2TextContaineBelowDivider">
                <dgm:constrLst>
                  <dgm:constr type="h" for="ch" forName="L2TextContainer" refType="h" fact="0.55"/>
                  <dgm:constr type="h" for="ch" forName="FlexibleEmptyPlaceHolder" refType="h" fact="0.45"/>
                  <dgm:constr type="b" for="ch" forName="FlexibleEmptyPlaceHolder" refType="h"/>
                </dgm:constrLst>
              </dgm:else>
            </dgm:choose>
            <dgm:layoutNode name="L2TextContainer" styleLbl="bgAcc1">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oundRect" r:blip="">
                <dgm:adjLst/>
              </dgm:shape>
              <dgm:presOf axis="des" ptType="node"/>
              <dgm:constrLst>
                <dgm:constr type="primFontSz" val="17"/>
                <dgm:constr type="lMarg" refType="primFontSz" fact="0.7"/>
                <dgm:constr type="rMarg" refType="primFontSz" fact="0.7"/>
                <dgm:constr type="tMarg" refType="primFontSz" fact="0.7"/>
                <dgm:constr type="bMarg" refType="primFontSz" fact="0.7"/>
              </dgm:constrLst>
              <dgm:ruleLst>
                <dgm:rule type="primFontSz" val="12" fact="NaN" max="NaN"/>
                <dgm:rule type="secFontSz" val="10" fact="NaN" max="NaN"/>
                <dgm:rule type="h" val="INF"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2TextContainer">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orPoint" styleLbl="alignNode1" moveWith="L2TextContainer">
            <dgm:alg type="sp"/>
            <dgm:shape xmlns:r="http://schemas.openxmlformats.org/officeDocument/2006/relationships" type="ellipse" r:blip="" zOrderOff="1">
              <dgm:adj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1.xml.rels>&#65279;<?xml version="1.0" encoding="utf-8"?><Relationships xmlns="http://schemas.openxmlformats.org/package/2006/relationships"><Relationship Type="http://schemas.openxmlformats.org/officeDocument/2006/relationships/theme" Target="/ppt/theme/theme33.xml" Id="rId1" /></Relationships>
</file>

<file path=ppt/handoutMasters/handoutMaster1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482B951-AFFF-3499-FDE3-02A7F0BD15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22E5896A-FCE2-110F-B202-A8E435372D6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E69F83-204D-4778-AAD0-A0F851A3AEEE}" type="datetimeFigureOut">
              <a:rPr lang="en-US" smtClean="0"/>
              <a:t>2/29/2024</a:t>
            </a:fld>
            <a:endParaRPr lang="en-US" dirty="0"/>
          </a:p>
        </p:txBody>
      </p:sp>
      <p:sp>
        <p:nvSpPr>
          <p:cNvPr id="4" name="Footer Placeholder 3">
            <a:extLst>
              <a:ext uri="{FF2B5EF4-FFF2-40B4-BE49-F238E27FC236}">
                <a16:creationId xmlns:a16="http://schemas.microsoft.com/office/drawing/2014/main" id="{911BFBA0-47AD-543A-6AE4-769D8F8658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18FC355-FEF6-ED8F-8D0E-F362E204A0F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A669D59-B021-49CB-887D-52B8FEE1CE18}" type="slidenum">
              <a:rPr lang="en-US" smtClean="0"/>
              <a:t>‹#›</a:t>
            </a:fld>
            <a:endParaRPr lang="en-US" dirty="0"/>
          </a:p>
        </p:txBody>
      </p:sp>
    </p:spTree>
    <p:extLst>
      <p:ext uri="{BB962C8B-B14F-4D97-AF65-F5344CB8AC3E}">
        <p14:creationId xmlns:p14="http://schemas.microsoft.com/office/powerpoint/2010/main" val="2817069016"/>
      </p:ext>
    </p:extLst>
  </p:cSld>
  <p:clrMap bg1="lt1" tx1="dk1" bg2="lt2" tx2="dk2" accent1="accent1" accent2="accent2" accent3="accent3" accent4="accent4" accent5="accent5" accent6="accent6" hlink="hlink" folHlink="folHlink"/>
</p:handoutMaster>
</file>

<file path=ppt/notesMasters/_rels/notesMaster11.xml.rels>&#65279;<?xml version="1.0" encoding="utf-8"?><Relationships xmlns="http://schemas.openxmlformats.org/package/2006/relationships"><Relationship Type="http://schemas.openxmlformats.org/officeDocument/2006/relationships/theme" Target="/ppt/theme/theme21.xml" Id="rId1" /></Relationships>
</file>

<file path=ppt/notesMasters/notesMaster1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E3C21-C3CB-4B8D-9033-56C1B3CE75FA}" type="datetimeFigureOut">
              <a:rPr lang="en-US" smtClean="0"/>
              <a:t>2/29/2024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732C3C-A191-48C2-A7E8-9C96AF841A7A}" type="slidenum">
              <a:rPr lang="en-US" smtClean="0"/>
              <a:t>‹#›</a:t>
            </a:fld>
            <a:endParaRPr lang="en-US" dirty="0"/>
          </a:p>
        </p:txBody>
      </p:sp>
    </p:spTree>
    <p:extLst>
      <p:ext uri="{BB962C8B-B14F-4D97-AF65-F5344CB8AC3E}">
        <p14:creationId xmlns:p14="http://schemas.microsoft.com/office/powerpoint/2010/main" val="18563942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08.xml.rels>&#65279;<?xml version="1.0" encoding="utf-8"?><Relationships xmlns="http://schemas.openxmlformats.org/package/2006/relationships"><Relationship Type="http://schemas.openxmlformats.org/officeDocument/2006/relationships/slide" Target="/ppt/slides/slide108.xml" Id="rId2" /><Relationship Type="http://schemas.openxmlformats.org/officeDocument/2006/relationships/notesMaster" Target="/ppt/notesMasters/notesMaster11.xml" Id="rId1" /></Relationships>
</file>

<file path=ppt/notesSlides/_rels/notesSlide115.xml.rels>&#65279;<?xml version="1.0" encoding="utf-8"?><Relationships xmlns="http://schemas.openxmlformats.org/package/2006/relationships"><Relationship Type="http://schemas.openxmlformats.org/officeDocument/2006/relationships/slide" Target="/ppt/slides/slide115.xml" Id="rId2" /><Relationship Type="http://schemas.openxmlformats.org/officeDocument/2006/relationships/notesMaster" Target="/ppt/notesMasters/notesMaster11.xml" Id="rId1" /></Relationships>
</file>

<file path=ppt/notesSlides/_rels/notesSlide122.xml.rels>&#65279;<?xml version="1.0" encoding="utf-8"?><Relationships xmlns="http://schemas.openxmlformats.org/package/2006/relationships"><Relationship Type="http://schemas.openxmlformats.org/officeDocument/2006/relationships/slide" Target="/ppt/slides/slide122.xml" Id="rId2" /><Relationship Type="http://schemas.openxmlformats.org/officeDocument/2006/relationships/notesMaster" Target="/ppt/notesMasters/notesMaster11.xml" Id="rId1" /></Relationships>
</file>

<file path=ppt/notesSlides/_rels/notesSlide1314.xml.rels>&#65279;<?xml version="1.0" encoding="utf-8"?><Relationships xmlns="http://schemas.openxmlformats.org/package/2006/relationships"><Relationship Type="http://schemas.openxmlformats.org/officeDocument/2006/relationships/slide" Target="/ppt/slides/slide1314.xml" Id="rId2" /><Relationship Type="http://schemas.openxmlformats.org/officeDocument/2006/relationships/notesMaster" Target="/ppt/notesMasters/notesMaster11.xml" Id="rId1" /></Relationships>
</file>

<file path=ppt/notesSlides/_rels/notesSlide1410.xml.rels>&#65279;<?xml version="1.0" encoding="utf-8"?><Relationships xmlns="http://schemas.openxmlformats.org/package/2006/relationships"><Relationship Type="http://schemas.openxmlformats.org/officeDocument/2006/relationships/slide" Target="/ppt/slides/slide1410.xml" Id="rId2" /><Relationship Type="http://schemas.openxmlformats.org/officeDocument/2006/relationships/notesMaster" Target="/ppt/notesMasters/notesMaster11.xml" Id="rId1" /></Relationships>
</file>

<file path=ppt/notesSlides/_rels/notesSlide16.xml.rels>&#65279;<?xml version="1.0" encoding="utf-8"?><Relationships xmlns="http://schemas.openxmlformats.org/package/2006/relationships"><Relationship Type="http://schemas.openxmlformats.org/officeDocument/2006/relationships/slide" Target="/ppt/slides/slide16.xml" Id="rId2" /><Relationship Type="http://schemas.openxmlformats.org/officeDocument/2006/relationships/notesMaster" Target="/ppt/notesMasters/notesMaster11.xml" Id="rId1" /></Relationships>
</file>

<file path=ppt/notesSlides/_rels/notesSlide23.xml.rels>&#65279;<?xml version="1.0" encoding="utf-8"?><Relationships xmlns="http://schemas.openxmlformats.org/package/2006/relationships"><Relationship Type="http://schemas.openxmlformats.org/officeDocument/2006/relationships/slide" Target="/ppt/slides/slide23.xml" Id="rId2" /><Relationship Type="http://schemas.openxmlformats.org/officeDocument/2006/relationships/notesMaster" Target="/ppt/notesMasters/notesMaster11.xml" Id="rId1" /></Relationships>
</file>

<file path=ppt/notesSlides/_rels/notesSlide312.xml.rels>&#65279;<?xml version="1.0" encoding="utf-8"?><Relationships xmlns="http://schemas.openxmlformats.org/package/2006/relationships"><Relationship Type="http://schemas.openxmlformats.org/officeDocument/2006/relationships/slide" Target="/ppt/slides/slide312.xml" Id="rId2" /><Relationship Type="http://schemas.openxmlformats.org/officeDocument/2006/relationships/notesMaster" Target="/ppt/notesMasters/notesMaster11.xml" Id="rId1" /></Relationships>
</file>

<file path=ppt/notesSlides/_rels/notesSlide49.xml.rels>&#65279;<?xml version="1.0" encoding="utf-8"?><Relationships xmlns="http://schemas.openxmlformats.org/package/2006/relationships"><Relationship Type="http://schemas.openxmlformats.org/officeDocument/2006/relationships/slide" Target="/ppt/slides/slide49.xml" Id="rId2" /><Relationship Type="http://schemas.openxmlformats.org/officeDocument/2006/relationships/notesMaster" Target="/ppt/notesMasters/notesMaster11.xml" Id="rId1" /></Relationships>
</file>

<file path=ppt/notesSlides/_rels/notesSlide57.xml.rels>&#65279;<?xml version="1.0" encoding="utf-8"?><Relationships xmlns="http://schemas.openxmlformats.org/package/2006/relationships"><Relationship Type="http://schemas.openxmlformats.org/officeDocument/2006/relationships/slide" Target="/ppt/slides/slide57.xml" Id="rId2" /><Relationship Type="http://schemas.openxmlformats.org/officeDocument/2006/relationships/notesMaster" Target="/ppt/notesMasters/notesMaster11.xml" Id="rId1" /></Relationships>
</file>

<file path=ppt/notesSlides/_rels/notesSlide64.xml.rels>&#65279;<?xml version="1.0" encoding="utf-8"?><Relationships xmlns="http://schemas.openxmlformats.org/package/2006/relationships"><Relationship Type="http://schemas.openxmlformats.org/officeDocument/2006/relationships/slide" Target="/ppt/slides/slide64.xml" Id="rId2" /><Relationship Type="http://schemas.openxmlformats.org/officeDocument/2006/relationships/notesMaster" Target="/ppt/notesMasters/notesMaster11.xml" Id="rId1" /></Relationships>
</file>

<file path=ppt/notesSlides/_rels/notesSlide71.xml.rels>&#65279;<?xml version="1.0" encoding="utf-8"?><Relationships xmlns="http://schemas.openxmlformats.org/package/2006/relationships"><Relationship Type="http://schemas.openxmlformats.org/officeDocument/2006/relationships/slide" Target="/ppt/slides/slide71.xml" Id="rId2" /><Relationship Type="http://schemas.openxmlformats.org/officeDocument/2006/relationships/notesMaster" Target="/ppt/notesMasters/notesMaster11.xml" Id="rId1" /></Relationships>
</file>

<file path=ppt/notesSlides/_rels/notesSlide813.xml.rels>&#65279;<?xml version="1.0" encoding="utf-8"?><Relationships xmlns="http://schemas.openxmlformats.org/package/2006/relationships"><Relationship Type="http://schemas.openxmlformats.org/officeDocument/2006/relationships/slide" Target="/ppt/slides/slide813.xml" Id="rId2" /><Relationship Type="http://schemas.openxmlformats.org/officeDocument/2006/relationships/notesMaster" Target="/ppt/notesMasters/notesMaster11.xml" Id="rId1" /></Relationships>
</file>

<file path=ppt/notesSlides/_rels/notesSlide911.xml.rels>&#65279;<?xml version="1.0" encoding="utf-8"?><Relationships xmlns="http://schemas.openxmlformats.org/package/2006/relationships"><Relationship Type="http://schemas.openxmlformats.org/officeDocument/2006/relationships/slide" Target="/ppt/slides/slide911.xml" Id="rId2" /><Relationship Type="http://schemas.openxmlformats.org/officeDocument/2006/relationships/notesMaster" Target="/ppt/notesMasters/notesMaster11.xml" Id="rId1" /></Relationship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10</a:t>
            </a:fld>
            <a:endParaRPr lang="en-US" dirty="0"/>
          </a:p>
        </p:txBody>
      </p:sp>
    </p:spTree>
    <p:extLst>
      <p:ext uri="{BB962C8B-B14F-4D97-AF65-F5344CB8AC3E}">
        <p14:creationId xmlns:p14="http://schemas.microsoft.com/office/powerpoint/2010/main" val="436362427"/>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11</a:t>
            </a:fld>
            <a:endParaRPr lang="en-US" dirty="0"/>
          </a:p>
        </p:txBody>
      </p:sp>
    </p:spTree>
    <p:extLst>
      <p:ext uri="{BB962C8B-B14F-4D97-AF65-F5344CB8AC3E}">
        <p14:creationId xmlns:p14="http://schemas.microsoft.com/office/powerpoint/2010/main" val="973127320"/>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12</a:t>
            </a:fld>
            <a:endParaRPr lang="en-US" dirty="0"/>
          </a:p>
        </p:txBody>
      </p:sp>
    </p:spTree>
    <p:extLst>
      <p:ext uri="{BB962C8B-B14F-4D97-AF65-F5344CB8AC3E}">
        <p14:creationId xmlns:p14="http://schemas.microsoft.com/office/powerpoint/2010/main" val="3838453517"/>
      </p:ext>
    </p:extLst>
  </p:cSld>
  <p:clrMapOvr>
    <a:masterClrMapping/>
  </p:clrMapOvr>
</p:notes>
</file>

<file path=ppt/notesSlides/notesSlide13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13</a:t>
            </a:fld>
            <a:endParaRPr lang="en-US" dirty="0"/>
          </a:p>
        </p:txBody>
      </p:sp>
    </p:spTree>
    <p:extLst>
      <p:ext uri="{BB962C8B-B14F-4D97-AF65-F5344CB8AC3E}">
        <p14:creationId xmlns:p14="http://schemas.microsoft.com/office/powerpoint/2010/main" val="744771536"/>
      </p:ext>
    </p:extLst>
  </p:cSld>
  <p:clrMapOvr>
    <a:masterClrMapping/>
  </p:clrMapOvr>
</p:notes>
</file>

<file path=ppt/notesSlides/notesSlide14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14</a:t>
            </a:fld>
            <a:endParaRPr lang="en-US" dirty="0"/>
          </a:p>
        </p:txBody>
      </p:sp>
    </p:spTree>
    <p:extLst>
      <p:ext uri="{BB962C8B-B14F-4D97-AF65-F5344CB8AC3E}">
        <p14:creationId xmlns:p14="http://schemas.microsoft.com/office/powerpoint/2010/main" val="38231185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1</a:t>
            </a:fld>
            <a:endParaRPr lang="en-US" dirty="0"/>
          </a:p>
        </p:txBody>
      </p:sp>
    </p:spTree>
    <p:extLst>
      <p:ext uri="{BB962C8B-B14F-4D97-AF65-F5344CB8AC3E}">
        <p14:creationId xmlns:p14="http://schemas.microsoft.com/office/powerpoint/2010/main" val="10860483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2</a:t>
            </a:fld>
            <a:endParaRPr lang="en-US" dirty="0"/>
          </a:p>
        </p:txBody>
      </p:sp>
    </p:spTree>
    <p:extLst>
      <p:ext uri="{BB962C8B-B14F-4D97-AF65-F5344CB8AC3E}">
        <p14:creationId xmlns:p14="http://schemas.microsoft.com/office/powerpoint/2010/main" val="4016480218"/>
      </p:ext>
    </p:extLst>
  </p:cSld>
  <p:clrMapOvr>
    <a:masterClrMapping/>
  </p:clrMapOvr>
</p:notes>
</file>

<file path=ppt/notesSlides/notesSlide3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3</a:t>
            </a:fld>
            <a:endParaRPr lang="en-US" dirty="0"/>
          </a:p>
        </p:txBody>
      </p:sp>
    </p:spTree>
    <p:extLst>
      <p:ext uri="{BB962C8B-B14F-4D97-AF65-F5344CB8AC3E}">
        <p14:creationId xmlns:p14="http://schemas.microsoft.com/office/powerpoint/2010/main" val="240339937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4</a:t>
            </a:fld>
            <a:endParaRPr lang="en-US" dirty="0"/>
          </a:p>
        </p:txBody>
      </p:sp>
    </p:spTree>
    <p:extLst>
      <p:ext uri="{BB962C8B-B14F-4D97-AF65-F5344CB8AC3E}">
        <p14:creationId xmlns:p14="http://schemas.microsoft.com/office/powerpoint/2010/main" val="164979395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5</a:t>
            </a:fld>
            <a:endParaRPr lang="en-US" dirty="0"/>
          </a:p>
        </p:txBody>
      </p:sp>
    </p:spTree>
    <p:extLst>
      <p:ext uri="{BB962C8B-B14F-4D97-AF65-F5344CB8AC3E}">
        <p14:creationId xmlns:p14="http://schemas.microsoft.com/office/powerpoint/2010/main" val="105415773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6</a:t>
            </a:fld>
            <a:endParaRPr lang="en-US" dirty="0"/>
          </a:p>
        </p:txBody>
      </p:sp>
    </p:spTree>
    <p:extLst>
      <p:ext uri="{BB962C8B-B14F-4D97-AF65-F5344CB8AC3E}">
        <p14:creationId xmlns:p14="http://schemas.microsoft.com/office/powerpoint/2010/main" val="323828150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7</a:t>
            </a:fld>
            <a:endParaRPr lang="en-US" dirty="0"/>
          </a:p>
        </p:txBody>
      </p:sp>
    </p:spTree>
    <p:extLst>
      <p:ext uri="{BB962C8B-B14F-4D97-AF65-F5344CB8AC3E}">
        <p14:creationId xmlns:p14="http://schemas.microsoft.com/office/powerpoint/2010/main" val="3597506030"/>
      </p:ext>
    </p:extLst>
  </p:cSld>
  <p:clrMapOvr>
    <a:masterClrMapping/>
  </p:clrMapOvr>
</p:notes>
</file>

<file path=ppt/notesSlides/notesSlide8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8</a:t>
            </a:fld>
            <a:endParaRPr lang="en-US" dirty="0"/>
          </a:p>
        </p:txBody>
      </p:sp>
    </p:spTree>
    <p:extLst>
      <p:ext uri="{BB962C8B-B14F-4D97-AF65-F5344CB8AC3E}">
        <p14:creationId xmlns:p14="http://schemas.microsoft.com/office/powerpoint/2010/main" val="52723135"/>
      </p:ext>
    </p:extLst>
  </p:cSld>
  <p:clrMapOvr>
    <a:masterClrMapping/>
  </p:clrMapOvr>
</p:notes>
</file>

<file path=ppt/notesSlides/notesSlide9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7732C3C-A191-48C2-A7E8-9C96AF841A7A}" type="slidenum">
              <a:rPr lang="en-US" smtClean="0"/>
              <a:t>9</a:t>
            </a:fld>
            <a:endParaRPr lang="en-US" dirty="0"/>
          </a:p>
        </p:txBody>
      </p:sp>
    </p:spTree>
    <p:extLst>
      <p:ext uri="{BB962C8B-B14F-4D97-AF65-F5344CB8AC3E}">
        <p14:creationId xmlns:p14="http://schemas.microsoft.com/office/powerpoint/2010/main" val="1213355782"/>
      </p:ext>
    </p:extLst>
  </p:cSld>
  <p:clrMapOvr>
    <a:masterClrMapping/>
  </p:clrMapOvr>
</p:notes>
</file>

<file path=ppt/slideLayouts/_rels/slideLayout1011.xml.rels>&#65279;<?xml version="1.0" encoding="utf-8"?><Relationships xmlns="http://schemas.openxmlformats.org/package/2006/relationships"><Relationship Type="http://schemas.openxmlformats.org/officeDocument/2006/relationships/image" Target="/ppt/media/image126.jpeg" Id="rId2" /><Relationship Type="http://schemas.openxmlformats.org/officeDocument/2006/relationships/slideMaster" Target="/ppt/slideMasters/slideMaster11.xml" Id="rId1" /></Relationships>
</file>

<file path=ppt/slideLayouts/_rels/slideLayout119.xml.rels>&#65279;<?xml version="1.0" encoding="utf-8"?><Relationships xmlns="http://schemas.openxmlformats.org/package/2006/relationships"><Relationship Type="http://schemas.openxmlformats.org/officeDocument/2006/relationships/image" Target="/ppt/media/image113.jpeg" Id="rId2" /><Relationship Type="http://schemas.openxmlformats.org/officeDocument/2006/relationships/slideMaster" Target="/ppt/slideMasters/slideMaster11.xml" Id="rId1" /></Relationships>
</file>

<file path=ppt/slideLayouts/_rels/slideLayout125.xml.rels>&#65279;<?xml version="1.0" encoding="utf-8"?><Relationships xmlns="http://schemas.openxmlformats.org/package/2006/relationships"><Relationship Type="http://schemas.openxmlformats.org/officeDocument/2006/relationships/image" Target="/ppt/media/image142.svg" Id="rId3" /><Relationship Type="http://schemas.openxmlformats.org/officeDocument/2006/relationships/image" Target="/ppt/media/image132.png" Id="rId2" /><Relationship Type="http://schemas.openxmlformats.org/officeDocument/2006/relationships/slideMaster" Target="/ppt/slideMasters/slideMaster11.xml" Id="rId1" /></Relationships>
</file>

<file path=ppt/slideLayouts/_rels/slideLayout133.xml.rels>&#65279;<?xml version="1.0" encoding="utf-8"?><Relationships xmlns="http://schemas.openxmlformats.org/package/2006/relationships"><Relationship Type="http://schemas.openxmlformats.org/officeDocument/2006/relationships/image" Target="/ppt/media/image113.jpeg" Id="rId2" /><Relationship Type="http://schemas.openxmlformats.org/officeDocument/2006/relationships/slideMaster" Target="/ppt/slideMasters/slideMaster11.xml" Id="rId1" /></Relationships>
</file>

<file path=ppt/slideLayouts/_rels/slideLayout1414.xml.rels>&#65279;<?xml version="1.0" encoding="utf-8"?><Relationships xmlns="http://schemas.openxmlformats.org/package/2006/relationships"><Relationship Type="http://schemas.openxmlformats.org/officeDocument/2006/relationships/image" Target="/ppt/media/image158.jpeg" Id="rId2" /><Relationship Type="http://schemas.openxmlformats.org/officeDocument/2006/relationships/slideMaster" Target="/ppt/slideMasters/slideMaster11.xml" Id="rId1" /></Relationships>
</file>

<file path=ppt/slideLayouts/_rels/slideLayout17.xml.rels>&#65279;<?xml version="1.0" encoding="utf-8"?><Relationships xmlns="http://schemas.openxmlformats.org/package/2006/relationships"><Relationship Type="http://schemas.openxmlformats.org/officeDocument/2006/relationships/image" Target="/ppt/media/image34.svg" Id="rId3" /><Relationship Type="http://schemas.openxmlformats.org/officeDocument/2006/relationships/image" Target="/ppt/media/image24.png" Id="rId2" /><Relationship Type="http://schemas.openxmlformats.org/officeDocument/2006/relationships/slideMaster" Target="/ppt/slideMasters/slideMaster11.xml" Id="rId1" /></Relationships>
</file>

<file path=ppt/slideLayouts/_rels/slideLayout26.xml.rels>&#65279;<?xml version="1.0" encoding="utf-8"?><Relationships xmlns="http://schemas.openxmlformats.org/package/2006/relationships"><Relationship Type="http://schemas.openxmlformats.org/officeDocument/2006/relationships/image" Target="/ppt/media/image53.svg" Id="rId3" /><Relationship Type="http://schemas.openxmlformats.org/officeDocument/2006/relationships/image" Target="/ppt/media/image43.png" Id="rId2" /><Relationship Type="http://schemas.openxmlformats.org/officeDocument/2006/relationships/slideMaster" Target="/ppt/slideMasters/slideMaster11.xml" Id="rId1" /></Relationships>
</file>

<file path=ppt/slideLayouts/_rels/slideLayout34.xml.rels>&#65279;<?xml version="1.0" encoding="utf-8"?><Relationships xmlns="http://schemas.openxmlformats.org/package/2006/relationships"><Relationship Type="http://schemas.openxmlformats.org/officeDocument/2006/relationships/image" Target="/ppt/media/image64.jpeg" Id="rId2" /><Relationship Type="http://schemas.openxmlformats.org/officeDocument/2006/relationships/slideMaster" Target="/ppt/slideMasters/slideMaster11.xml" Id="rId1" /></Relationships>
</file>

<file path=ppt/slideLayouts/_rels/slideLayout412.xml.rels>&#65279;<?xml version="1.0" encoding="utf-8"?><Relationships xmlns="http://schemas.openxmlformats.org/package/2006/relationships"><Relationship Type="http://schemas.openxmlformats.org/officeDocument/2006/relationships/image" Target="/ppt/media/image77.jpeg" Id="rId2" /><Relationship Type="http://schemas.openxmlformats.org/officeDocument/2006/relationships/slideMaster" Target="/ppt/slideMasters/slideMaster11.xml" Id="rId1" /></Relationships>
</file>

<file path=ppt/slideLayouts/_rels/slideLayout510.xml.rels>&#65279;<?xml version="1.0" encoding="utf-8"?><Relationships xmlns="http://schemas.openxmlformats.org/package/2006/relationships"><Relationship Type="http://schemas.openxmlformats.org/officeDocument/2006/relationships/image" Target="/ppt/media/image9.svg" Id="rId3" /><Relationship Type="http://schemas.openxmlformats.org/officeDocument/2006/relationships/image" Target="/ppt/media/image8.png" Id="rId2" /><Relationship Type="http://schemas.openxmlformats.org/officeDocument/2006/relationships/slideMaster" Target="/ppt/slideMasters/slideMaster11.xml" Id="rId1" /></Relationships>
</file>

<file path=ppt/slideLayouts/_rels/slideLayout68.xml.rels>&#65279;<?xml version="1.0" encoding="utf-8"?><Relationships xmlns="http://schemas.openxmlformats.org/package/2006/relationships"><Relationship Type="http://schemas.openxmlformats.org/officeDocument/2006/relationships/slideMaster" Target="/ppt/slideMasters/slideMaster11.xml" Id="rId1" /></Relationships>
</file>

<file path=ppt/slideLayouts/_rels/slideLayout71.xml.rels>&#65279;<?xml version="1.0" encoding="utf-8"?><Relationships xmlns="http://schemas.openxmlformats.org/package/2006/relationships"><Relationship Type="http://schemas.openxmlformats.org/officeDocument/2006/relationships/image" Target="/ppt/media/image9.svg" Id="rId3" /><Relationship Type="http://schemas.openxmlformats.org/officeDocument/2006/relationships/image" Target="/ppt/media/image8.png" Id="rId2" /><Relationship Type="http://schemas.openxmlformats.org/officeDocument/2006/relationships/slideMaster" Target="/ppt/slideMasters/slideMaster11.xml" Id="rId1" /></Relationships>
</file>

<file path=ppt/slideLayouts/_rels/slideLayout82.xml.rels>&#65279;<?xml version="1.0" encoding="utf-8"?><Relationships xmlns="http://schemas.openxmlformats.org/package/2006/relationships"><Relationship Type="http://schemas.openxmlformats.org/officeDocument/2006/relationships/image" Target="/ppt/media/image102.jpeg" Id="rId2" /><Relationship Type="http://schemas.openxmlformats.org/officeDocument/2006/relationships/slideMaster" Target="/ppt/slideMasters/slideMaster11.xml" Id="rId1" /></Relationships>
</file>

<file path=ppt/slideLayouts/_rels/slideLayout913.xml.rels>&#65279;<?xml version="1.0" encoding="utf-8"?><Relationships xmlns="http://schemas.openxmlformats.org/package/2006/relationships"><Relationship Type="http://schemas.openxmlformats.org/officeDocument/2006/relationships/image" Target="/ppt/media/image113.jpeg" Id="rId2" /><Relationship Type="http://schemas.openxmlformats.org/officeDocument/2006/relationships/slideMaster" Target="/ppt/slideMasters/slideMaster11.xml" Id="rId1" /></Relationships>
</file>

<file path=ppt/slideLayouts/slideLayout1011.xml><?xml version="1.0" encoding="utf-8"?>
<p:sldLayout xmlns:a="http://schemas.openxmlformats.org/drawingml/2006/main" xmlns:r="http://schemas.openxmlformats.org/officeDocument/2006/relationships" xmlns:p="http://schemas.openxmlformats.org/presentationml/2006/main" preserve="1" userDrawn="1">
  <p:cSld name="Title Content and Table">
    <p:bg>
      <p:bgPr>
        <a:solidFill>
          <a:schemeClr val="accent1">
            <a:lumMod val="50000"/>
          </a:schemeClr>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812B799F-04B8-4A62-EB7D-F17311231B8E}"/>
              </a:ext>
              <a:ext uri="{C183D7F6-B498-43B3-948B-1728B52AA6E4}">
                <adec:decorative xmlns:adec="http://schemas.microsoft.com/office/drawing/2017/decorative" val="1"/>
              </a:ext>
            </a:extLst>
          </p:cNvPr>
          <p:cNvSpPr/>
          <p:nvPr userDrawn="1"/>
        </p:nvSpPr>
        <p:spPr>
          <a:xfrm>
            <a:off x="7556500" y="0"/>
            <a:ext cx="4635500"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7" name="Rectangle 6">
            <a:extLst>
              <a:ext uri="{FF2B5EF4-FFF2-40B4-BE49-F238E27FC236}">
                <a16:creationId xmlns:a16="http://schemas.microsoft.com/office/drawing/2014/main" id="{08F310BE-5861-E73D-5979-D11A971516CF}"/>
              </a:ext>
              <a:ext uri="{C183D7F6-B498-43B3-948B-1728B52AA6E4}">
                <adec:decorative xmlns:adec="http://schemas.microsoft.com/office/drawing/2017/decorative" val="1"/>
              </a:ext>
            </a:extLst>
          </p:cNvPr>
          <p:cNvSpPr/>
          <p:nvPr userDrawn="1"/>
        </p:nvSpPr>
        <p:spPr>
          <a:xfrm>
            <a:off x="500270" y="487680"/>
            <a:ext cx="6482080" cy="5902960"/>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Picture 7">
            <a:extLst>
              <a:ext uri="{FF2B5EF4-FFF2-40B4-BE49-F238E27FC236}">
                <a16:creationId xmlns:a16="http://schemas.microsoft.com/office/drawing/2014/main" id="{AA12F5E6-EC22-5E10-94FB-5E546A7B9123}"/>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495630" y="477518"/>
            <a:ext cx="6482079" cy="5913121"/>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036952" y="477518"/>
            <a:ext cx="3829465" cy="2693887"/>
          </a:xfrm>
          <a:noFill/>
          <a:effectLst/>
        </p:spPr>
        <p:txBody>
          <a:bodyPr anchor="b"/>
          <a:lstStyle>
            <a:lvl1pPr algn="l">
              <a:defRPr sz="3600" spc="0" baseline="0">
                <a:solidFill>
                  <a:schemeClr val="accent1">
                    <a:lumMod val="50000"/>
                  </a:schemeClr>
                </a:solidFill>
                <a:effectLst/>
              </a:defRPr>
            </a:lvl1pPr>
          </a:lstStyle>
          <a:p>
            <a:r>
              <a:rPr lang="en-US" dirty="0"/>
              <a:t>Click to add title</a:t>
            </a:r>
          </a:p>
        </p:txBody>
      </p:sp>
      <p:sp>
        <p:nvSpPr>
          <p:cNvPr id="13" name="Table Placeholder 12">
            <a:extLst>
              <a:ext uri="{FF2B5EF4-FFF2-40B4-BE49-F238E27FC236}">
                <a16:creationId xmlns:a16="http://schemas.microsoft.com/office/drawing/2014/main" id="{14BBA88A-FAA8-CE13-2A76-BF8B014AE343}"/>
              </a:ext>
            </a:extLst>
          </p:cNvPr>
          <p:cNvSpPr>
            <a:spLocks noGrp="1"/>
          </p:cNvSpPr>
          <p:nvPr>
            <p:ph type="tbl" sz="quarter" idx="11"/>
          </p:nvPr>
        </p:nvSpPr>
        <p:spPr>
          <a:xfrm>
            <a:off x="952500" y="909638"/>
            <a:ext cx="5578475" cy="5038725"/>
          </a:xfrm>
        </p:spPr>
        <p:txBody>
          <a:bodyPr anchor="t"/>
          <a:lstStyle>
            <a:lvl1pPr marL="0" indent="0" algn="ctr">
              <a:buNone/>
              <a:defRPr/>
            </a:lvl1pPr>
          </a:lstStyle>
          <a:p>
            <a:r>
              <a:rPr lang="en-US" dirty="0"/>
              <a:t>Click icon to add table</a:t>
            </a:r>
          </a:p>
        </p:txBody>
      </p:sp>
      <p:sp>
        <p:nvSpPr>
          <p:cNvPr id="5" name="Content Placeholder 9">
            <a:extLst>
              <a:ext uri="{FF2B5EF4-FFF2-40B4-BE49-F238E27FC236}">
                <a16:creationId xmlns:a16="http://schemas.microsoft.com/office/drawing/2014/main" id="{0E96890F-0832-5087-193F-70CF33DEE0AD}"/>
              </a:ext>
            </a:extLst>
          </p:cNvPr>
          <p:cNvSpPr>
            <a:spLocks noGrp="1"/>
          </p:cNvSpPr>
          <p:nvPr>
            <p:ph sz="quarter" idx="10" hasCustomPrompt="1"/>
          </p:nvPr>
        </p:nvSpPr>
        <p:spPr>
          <a:xfrm>
            <a:off x="8036953" y="3449781"/>
            <a:ext cx="3829465" cy="2940860"/>
          </a:xfrm>
          <a:effectLst/>
        </p:spPr>
        <p:txBody>
          <a:bodyPr anchor="t"/>
          <a:lstStyle>
            <a:lvl1pPr marL="285750" indent="-28575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1pPr>
            <a:lvl2pPr marL="742950" indent="-28575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281866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Title and Table">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176A3-24B8-086B-739F-2B3DCE8BE094}"/>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4" name="Rectangle 3">
            <a:extLst>
              <a:ext uri="{FF2B5EF4-FFF2-40B4-BE49-F238E27FC236}">
                <a16:creationId xmlns:a16="http://schemas.microsoft.com/office/drawing/2014/main" id="{BA96EFAA-0851-646A-8758-C20243901E54}"/>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488373" y="571501"/>
            <a:ext cx="11139054" cy="1028699"/>
          </a:xfrm>
          <a:effectLst/>
        </p:spPr>
        <p:txBody>
          <a:bodyPr anchor="ctr"/>
          <a:lstStyle>
            <a:lvl1pPr algn="ctr">
              <a:defRPr sz="3600" spc="0" baseline="0">
                <a:solidFill>
                  <a:schemeClr val="tx1"/>
                </a:solidFill>
                <a:effectLst/>
              </a:defRPr>
            </a:lvl1pPr>
          </a:lstStyle>
          <a:p>
            <a:r>
              <a:rPr lang="en-US" dirty="0"/>
              <a:t>Click to add title</a:t>
            </a:r>
          </a:p>
        </p:txBody>
      </p:sp>
      <p:sp>
        <p:nvSpPr>
          <p:cNvPr id="11" name="Table Placeholder 10">
            <a:extLst>
              <a:ext uri="{FF2B5EF4-FFF2-40B4-BE49-F238E27FC236}">
                <a16:creationId xmlns:a16="http://schemas.microsoft.com/office/drawing/2014/main" id="{E10735F5-6B7D-348D-AC70-8BC10CB5F70A}"/>
              </a:ext>
            </a:extLst>
          </p:cNvPr>
          <p:cNvSpPr>
            <a:spLocks noGrp="1"/>
          </p:cNvSpPr>
          <p:nvPr>
            <p:ph type="tbl" sz="quarter" idx="10"/>
          </p:nvPr>
        </p:nvSpPr>
        <p:spPr>
          <a:xfrm>
            <a:off x="838200" y="1860550"/>
            <a:ext cx="10515600" cy="4198938"/>
          </a:xfrm>
        </p:spPr>
        <p:txBody>
          <a:bodyPr anchor="t"/>
          <a:lstStyle>
            <a:lvl1pPr marL="0" indent="0" algn="ctr">
              <a:buNone/>
              <a:defRPr/>
            </a:lvl1pPr>
          </a:lstStyle>
          <a:p>
            <a:r>
              <a:rPr lang="en-US" dirty="0"/>
              <a:t>Click icon to add table</a:t>
            </a:r>
          </a:p>
        </p:txBody>
      </p:sp>
    </p:spTree>
    <p:extLst>
      <p:ext uri="{BB962C8B-B14F-4D97-AF65-F5344CB8AC3E}">
        <p14:creationId xmlns:p14="http://schemas.microsoft.com/office/powerpoint/2010/main" val="191263479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Section Title 2">
    <p:bg>
      <p:bgPr>
        <a:solidFill>
          <a:schemeClr val="accent1">
            <a:lumMod val="50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FDAFCA1-BDD9-1108-8F95-E3FC1A7935C1}"/>
              </a:ext>
              <a:ext uri="{C183D7F6-B498-43B3-948B-1728B52AA6E4}">
                <adec:decorative xmlns:adec="http://schemas.microsoft.com/office/drawing/2017/decorative" val="1"/>
              </a:ext>
            </a:extLst>
          </p:cNvPr>
          <p:cNvGrpSpPr/>
          <p:nvPr userDrawn="1"/>
        </p:nvGrpSpPr>
        <p:grpSpPr>
          <a:xfrm rot="10800000">
            <a:off x="0" y="0"/>
            <a:ext cx="11532896" cy="6858000"/>
            <a:chOff x="659106" y="0"/>
            <a:chExt cx="11532896" cy="6858000"/>
          </a:xfrm>
        </p:grpSpPr>
        <p:sp>
          <p:nvSpPr>
            <p:cNvPr id="3" name="Rectangle 2">
              <a:extLst>
                <a:ext uri="{FF2B5EF4-FFF2-40B4-BE49-F238E27FC236}">
                  <a16:creationId xmlns:a16="http://schemas.microsoft.com/office/drawing/2014/main" id="{E4BFDB24-6BE4-2FC0-F772-DC1DE926E485}"/>
                </a:ext>
              </a:extLst>
            </p:cNvPr>
            <p:cNvSpPr/>
            <p:nvPr/>
          </p:nvSpPr>
          <p:spPr>
            <a:xfrm>
              <a:off x="5995086" y="0"/>
              <a:ext cx="6196916"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4" name="Graphic 3">
              <a:extLst>
                <a:ext uri="{FF2B5EF4-FFF2-40B4-BE49-F238E27FC236}">
                  <a16:creationId xmlns:a16="http://schemas.microsoft.com/office/drawing/2014/main" id="{131EABEA-AB8A-5E4C-A6DD-8F32B70E90A3}"/>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flipH="1">
              <a:off x="659106" y="1956391"/>
              <a:ext cx="4878094" cy="2780414"/>
            </a:xfrm>
            <a:prstGeom prst="rect">
              <a:avLst/>
            </a:prstGeom>
          </p:spPr>
        </p:pic>
        <p:sp>
          <p:nvSpPr>
            <p:cNvPr id="5" name="Rectangle 4">
              <a:extLst>
                <a:ext uri="{FF2B5EF4-FFF2-40B4-BE49-F238E27FC236}">
                  <a16:creationId xmlns:a16="http://schemas.microsoft.com/office/drawing/2014/main" id="{D2279AAC-0D81-D3CD-3F0F-E8CEE0F56D43}"/>
                </a:ext>
              </a:extLst>
            </p:cNvPr>
            <p:cNvSpPr/>
            <p:nvPr/>
          </p:nvSpPr>
          <p:spPr>
            <a:xfrm>
              <a:off x="1328303" y="776532"/>
              <a:ext cx="3434316" cy="501821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gr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617542" y="132080"/>
            <a:ext cx="4928894" cy="6507711"/>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11" name="Picture Placeholder 10">
            <a:extLst>
              <a:ext uri="{FF2B5EF4-FFF2-40B4-BE49-F238E27FC236}">
                <a16:creationId xmlns:a16="http://schemas.microsoft.com/office/drawing/2014/main" id="{E0720B2D-C199-57FA-9453-DBFB607BA983}"/>
              </a:ext>
            </a:extLst>
          </p:cNvPr>
          <p:cNvSpPr>
            <a:spLocks noGrp="1"/>
          </p:cNvSpPr>
          <p:nvPr>
            <p:ph type="pic" sz="quarter" idx="10"/>
          </p:nvPr>
        </p:nvSpPr>
        <p:spPr>
          <a:xfrm>
            <a:off x="7429500" y="992188"/>
            <a:ext cx="3425825" cy="5018087"/>
          </a:xfrm>
        </p:spPr>
        <p:txBody>
          <a:bodyPr anchor="t"/>
          <a:lstStyle>
            <a:lvl1pPr marL="0" indent="0" algn="ctr">
              <a:buNone/>
              <a:defRPr/>
            </a:lvl1pPr>
          </a:lstStyle>
          <a:p>
            <a:r>
              <a:rPr lang="en-US" dirty="0"/>
              <a:t>Click icon to add picture</a:t>
            </a:r>
          </a:p>
        </p:txBody>
      </p:sp>
    </p:spTree>
    <p:extLst>
      <p:ext uri="{BB962C8B-B14F-4D97-AF65-F5344CB8AC3E}">
        <p14:creationId xmlns:p14="http://schemas.microsoft.com/office/powerpoint/2010/main" val="31598586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itle and Two Columns">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11222B-29F6-BF2A-09DE-82F659638940}"/>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3" name="Rectangle 2">
            <a:extLst>
              <a:ext uri="{FF2B5EF4-FFF2-40B4-BE49-F238E27FC236}">
                <a16:creationId xmlns:a16="http://schemas.microsoft.com/office/drawing/2014/main" id="{B035F993-EADB-1C5A-7158-41E510B706E0}"/>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4" name="Rectangle 3">
            <a:extLst>
              <a:ext uri="{FF2B5EF4-FFF2-40B4-BE49-F238E27FC236}">
                <a16:creationId xmlns:a16="http://schemas.microsoft.com/office/drawing/2014/main" id="{AB12E34E-DBAF-BA5D-15D9-E69A05535785}"/>
              </a:ext>
              <a:ext uri="{C183D7F6-B498-43B3-948B-1728B52AA6E4}">
                <adec:decorative xmlns:adec="http://schemas.microsoft.com/office/drawing/2017/decorative" val="1"/>
              </a:ext>
            </a:extLst>
          </p:cNvPr>
          <p:cNvSpPr/>
          <p:nvPr userDrawn="1"/>
        </p:nvSpPr>
        <p:spPr>
          <a:xfrm>
            <a:off x="381000" y="1889759"/>
            <a:ext cx="11424920" cy="4542937"/>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571499"/>
            <a:ext cx="11118274" cy="1154114"/>
          </a:xfrm>
          <a:noFill/>
          <a:effectLst/>
        </p:spPr>
        <p:txBody>
          <a:bodyPr anchor="ctr"/>
          <a:lstStyle>
            <a:lvl1pPr algn="ctr">
              <a:defRPr sz="3600" spc="0" baseline="0">
                <a:solidFill>
                  <a:schemeClr val="tx1"/>
                </a:solidFill>
                <a:effectLst/>
              </a:defRPr>
            </a:lvl1pPr>
          </a:lstStyle>
          <a:p>
            <a:r>
              <a:rPr lang="en-US" dirty="0"/>
              <a:t>Click to add title</a:t>
            </a:r>
          </a:p>
        </p:txBody>
      </p:sp>
      <p:sp>
        <p:nvSpPr>
          <p:cNvPr id="5" name="Content Placeholder 9">
            <a:extLst>
              <a:ext uri="{FF2B5EF4-FFF2-40B4-BE49-F238E27FC236}">
                <a16:creationId xmlns:a16="http://schemas.microsoft.com/office/drawing/2014/main" id="{0BF6A552-CE6A-3977-8507-74A1C4C4B5A0}"/>
              </a:ext>
            </a:extLst>
          </p:cNvPr>
          <p:cNvSpPr>
            <a:spLocks noGrp="1"/>
          </p:cNvSpPr>
          <p:nvPr>
            <p:ph sz="quarter" idx="17" hasCustomPrompt="1"/>
          </p:nvPr>
        </p:nvSpPr>
        <p:spPr>
          <a:xfrm>
            <a:off x="841667" y="2461056"/>
            <a:ext cx="3626424" cy="3721535"/>
          </a:xfrm>
          <a:effectLst/>
        </p:spPr>
        <p:txBody>
          <a:bodyPr anchor="t">
            <a:normAutofit/>
          </a:bodyPr>
          <a:lstStyle>
            <a:lvl1pPr marL="285750" indent="-285750">
              <a:lnSpc>
                <a:spcPct val="120000"/>
              </a:lnSpc>
              <a:spcBef>
                <a:spcPts val="600"/>
              </a:spcBef>
              <a:spcAft>
                <a:spcPts val="1200"/>
              </a:spcAft>
              <a:buClr>
                <a:schemeClr val="accent1">
                  <a:lumMod val="50000"/>
                </a:schemeClr>
              </a:buClr>
              <a:buFont typeface="Arial" panose="020B0604020202020204" pitchFamily="34" charset="0"/>
              <a:buChar char="•"/>
              <a:defRPr sz="1800">
                <a:solidFill>
                  <a:schemeClr val="accent1">
                    <a:lumMod val="50000"/>
                  </a:schemeClr>
                </a:solidFill>
              </a:defRPr>
            </a:lvl1pPr>
            <a:lvl2pPr marL="742950" indent="-285750">
              <a:lnSpc>
                <a:spcPct val="120000"/>
              </a:lnSpc>
              <a:spcAft>
                <a:spcPts val="1200"/>
              </a:spcAft>
              <a:buClr>
                <a:schemeClr val="accent1">
                  <a:lumMod val="50000"/>
                </a:schemeClr>
              </a:buClr>
              <a:buFont typeface="Arial" panose="020B0604020202020204" pitchFamily="34" charset="0"/>
              <a:buChar char="•"/>
              <a:defRPr sz="1600">
                <a:solidFill>
                  <a:schemeClr val="accent1">
                    <a:lumMod val="50000"/>
                  </a:schemeClr>
                </a:solidFill>
              </a:defRPr>
            </a:lvl2pPr>
            <a:lvl3pPr marL="1143000" indent="-228600">
              <a:lnSpc>
                <a:spcPct val="120000"/>
              </a:lnSpc>
              <a:spcAft>
                <a:spcPts val="1200"/>
              </a:spcAft>
              <a:buClr>
                <a:schemeClr val="accent1">
                  <a:lumMod val="50000"/>
                </a:schemeClr>
              </a:buClr>
              <a:buFont typeface="Arial" panose="020B0604020202020204" pitchFamily="34" charset="0"/>
              <a:buChar char="•"/>
              <a:defRPr sz="1400">
                <a:solidFill>
                  <a:schemeClr val="accent1">
                    <a:lumMod val="50000"/>
                  </a:schemeClr>
                </a:solidFill>
              </a:defRPr>
            </a:lvl3pPr>
            <a:lvl4pPr marL="1600200" indent="-228600">
              <a:lnSpc>
                <a:spcPct val="120000"/>
              </a:lnSpc>
              <a:spcAft>
                <a:spcPts val="1200"/>
              </a:spcAft>
              <a:buClr>
                <a:schemeClr val="accent1">
                  <a:lumMod val="50000"/>
                </a:schemeClr>
              </a:buClr>
              <a:buFont typeface="Arial" panose="020B0604020202020204" pitchFamily="34" charset="0"/>
              <a:buChar char="•"/>
              <a:defRPr sz="1200">
                <a:solidFill>
                  <a:schemeClr val="accent1">
                    <a:lumMod val="50000"/>
                  </a:schemeClr>
                </a:solidFill>
              </a:defRPr>
            </a:lvl4pPr>
            <a:lvl5pPr marL="2057400" indent="-228600">
              <a:lnSpc>
                <a:spcPct val="120000"/>
              </a:lnSpc>
              <a:spcAft>
                <a:spcPts val="1200"/>
              </a:spcAft>
              <a:buClr>
                <a:schemeClr val="accent1">
                  <a:lumMod val="50000"/>
                </a:schemeClr>
              </a:buClr>
              <a:buFont typeface="Arial" panose="020B0604020202020204" pitchFamily="34" charset="0"/>
              <a:buChar char="•"/>
              <a:defRPr sz="1200">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9">
            <a:extLst>
              <a:ext uri="{FF2B5EF4-FFF2-40B4-BE49-F238E27FC236}">
                <a16:creationId xmlns:a16="http://schemas.microsoft.com/office/drawing/2014/main" id="{4C80689F-A123-F6D7-2AA8-9166317EF424}"/>
              </a:ext>
            </a:extLst>
          </p:cNvPr>
          <p:cNvSpPr>
            <a:spLocks noGrp="1"/>
          </p:cNvSpPr>
          <p:nvPr>
            <p:ph sz="quarter" idx="18" hasCustomPrompt="1"/>
          </p:nvPr>
        </p:nvSpPr>
        <p:spPr>
          <a:xfrm>
            <a:off x="5995282" y="2440275"/>
            <a:ext cx="5164553" cy="3721534"/>
          </a:xfrm>
          <a:effectLst/>
        </p:spPr>
        <p:txBody>
          <a:bodyPr anchor="t">
            <a:normAutofit/>
          </a:bodyPr>
          <a:lstStyle>
            <a:lvl1pPr marL="342900" indent="-342900">
              <a:lnSpc>
                <a:spcPct val="120000"/>
              </a:lnSpc>
              <a:spcBef>
                <a:spcPts val="600"/>
              </a:spcBef>
              <a:spcAft>
                <a:spcPts val="600"/>
              </a:spcAft>
              <a:buClr>
                <a:schemeClr val="accent1">
                  <a:lumMod val="50000"/>
                </a:schemeClr>
              </a:buClr>
              <a:buFont typeface="+mj-lt"/>
              <a:buAutoNum type="arabicPeriod"/>
              <a:defRPr sz="1800" b="1">
                <a:solidFill>
                  <a:schemeClr val="accent1">
                    <a:lumMod val="50000"/>
                  </a:schemeClr>
                </a:solidFill>
              </a:defRPr>
            </a:lvl1pPr>
            <a:lvl2pPr marL="347472" indent="0">
              <a:lnSpc>
                <a:spcPct val="120000"/>
              </a:lnSpc>
              <a:spcBef>
                <a:spcPts val="0"/>
              </a:spcBef>
              <a:spcAft>
                <a:spcPts val="600"/>
              </a:spcAft>
              <a:buClr>
                <a:schemeClr val="accent1">
                  <a:lumMod val="50000"/>
                </a:schemeClr>
              </a:buClr>
              <a:buNone/>
              <a:defRPr sz="1800">
                <a:solidFill>
                  <a:schemeClr val="accent1">
                    <a:lumMod val="50000"/>
                  </a:schemeClr>
                </a:solidFill>
              </a:defRPr>
            </a:lvl2pPr>
            <a:lvl3pPr marL="914400" indent="0">
              <a:lnSpc>
                <a:spcPct val="120000"/>
              </a:lnSpc>
              <a:spcAft>
                <a:spcPts val="600"/>
              </a:spcAft>
              <a:buClr>
                <a:schemeClr val="accent1">
                  <a:lumMod val="50000"/>
                </a:schemeClr>
              </a:buClr>
              <a:buNone/>
              <a:defRPr sz="1800">
                <a:solidFill>
                  <a:schemeClr val="accent1">
                    <a:lumMod val="50000"/>
                  </a:schemeClr>
                </a:solidFill>
              </a:defRPr>
            </a:lvl3pPr>
            <a:lvl4pPr marL="1371600" indent="0">
              <a:lnSpc>
                <a:spcPct val="120000"/>
              </a:lnSpc>
              <a:spcAft>
                <a:spcPts val="600"/>
              </a:spcAft>
              <a:buClr>
                <a:schemeClr val="accent1">
                  <a:lumMod val="50000"/>
                </a:schemeClr>
              </a:buClr>
              <a:buNone/>
              <a:defRPr sz="1800">
                <a:solidFill>
                  <a:schemeClr val="accent1">
                    <a:lumMod val="50000"/>
                  </a:schemeClr>
                </a:solidFill>
              </a:defRPr>
            </a:lvl4pPr>
            <a:lvl5pPr marL="1828800" indent="0">
              <a:lnSpc>
                <a:spcPct val="120000"/>
              </a:lnSpc>
              <a:spcAft>
                <a:spcPts val="600"/>
              </a:spcAft>
              <a:buClr>
                <a:schemeClr val="accent1">
                  <a:lumMod val="50000"/>
                </a:schemeClr>
              </a:buClr>
              <a:buNone/>
              <a:defRPr sz="1800">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8202180"/>
      </p:ext>
    </p:extLst>
  </p:cSld>
  <p:clrMapOvr>
    <a:masterClrMapping/>
  </p:clrMapOvr>
</p:sldLayout>
</file>

<file path=ppt/slideLayouts/slideLayout1414.xml><?xml version="1.0" encoding="utf-8"?>
<p:sldLayout xmlns:a="http://schemas.openxmlformats.org/drawingml/2006/main" xmlns:r="http://schemas.openxmlformats.org/officeDocument/2006/relationships" xmlns:p="http://schemas.openxmlformats.org/presentationml/2006/main" preserve="1" userDrawn="1">
  <p:cSld name="Closing ">
    <p:bg>
      <p:bgPr>
        <a:solidFill>
          <a:schemeClr val="accent1">
            <a:lumMod val="50000"/>
          </a:schemeClr>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F4DCF8-BA15-AB79-2D14-040F5A063B79}"/>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6" name="Picture 5">
            <a:extLst>
              <a:ext uri="{FF2B5EF4-FFF2-40B4-BE49-F238E27FC236}">
                <a16:creationId xmlns:a16="http://schemas.microsoft.com/office/drawing/2014/main" id="{5ED22DD7-291D-E347-8A4C-07E31E681333}"/>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3092299" y="-2231063"/>
            <a:ext cx="6007395" cy="11320129"/>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770660" y="1017858"/>
            <a:ext cx="10650681" cy="2719255"/>
          </a:xfrm>
          <a:noFill/>
          <a:effectLst/>
        </p:spPr>
        <p:txBody>
          <a:bodyPr anchor="b"/>
          <a:lstStyle>
            <a:lvl1pPr algn="ctr">
              <a:defRPr sz="7200" spc="-300" baseline="0">
                <a:solidFill>
                  <a:schemeClr val="accent4">
                    <a:lumMod val="60000"/>
                    <a:lumOff val="40000"/>
                  </a:schemeClr>
                </a:solidFill>
                <a:effectLst/>
              </a:defRPr>
            </a:lvl1pPr>
          </a:lstStyle>
          <a:p>
            <a:r>
              <a:rPr lang="en-US" dirty="0"/>
              <a:t>Click to add title</a:t>
            </a:r>
          </a:p>
        </p:txBody>
      </p:sp>
      <p:sp>
        <p:nvSpPr>
          <p:cNvPr id="7" name="Text Placeholder 6">
            <a:extLst>
              <a:ext uri="{FF2B5EF4-FFF2-40B4-BE49-F238E27FC236}">
                <a16:creationId xmlns:a16="http://schemas.microsoft.com/office/drawing/2014/main" id="{5D0FE23B-34E3-BAAF-E01D-BE221B4A94EF}"/>
              </a:ext>
            </a:extLst>
          </p:cNvPr>
          <p:cNvSpPr>
            <a:spLocks noGrp="1"/>
          </p:cNvSpPr>
          <p:nvPr>
            <p:ph type="body" sz="quarter" idx="14" hasCustomPrompt="1"/>
          </p:nvPr>
        </p:nvSpPr>
        <p:spPr>
          <a:xfrm>
            <a:off x="770660" y="4042066"/>
            <a:ext cx="10650681" cy="2296843"/>
          </a:xfrm>
          <a:effectLst/>
        </p:spPr>
        <p:txBody>
          <a:bodyPr anchor="t"/>
          <a:lstStyle>
            <a:lvl1pPr marL="0" indent="0" algn="ctr">
              <a:lnSpc>
                <a:spcPct val="120000"/>
              </a:lnSpc>
              <a:spcBef>
                <a:spcPts val="0"/>
              </a:spcBef>
              <a:spcAft>
                <a:spcPts val="0"/>
              </a:spcAft>
              <a:buNone/>
              <a:defRPr>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text</a:t>
            </a:r>
          </a:p>
        </p:txBody>
      </p:sp>
    </p:spTree>
    <p:extLst>
      <p:ext uri="{BB962C8B-B14F-4D97-AF65-F5344CB8AC3E}">
        <p14:creationId xmlns:p14="http://schemas.microsoft.com/office/powerpoint/2010/main" val="327250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lumMod val="50000"/>
          </a:schemeClr>
        </a:solidFill>
        <a:effectLst/>
      </p:bgPr>
    </p:bg>
    <p:spTree>
      <p:nvGrpSpPr>
        <p:cNvPr id="1" name=""/>
        <p:cNvGrpSpPr/>
        <p:nvPr/>
      </p:nvGrpSpPr>
      <p:grpSpPr>
        <a:xfrm>
          <a:off x="0" y="0"/>
          <a:ext cx="0" cy="0"/>
          <a:chOff x="0" y="0"/>
          <a:chExt cx="0" cy="0"/>
        </a:xfrm>
      </p:grpSpPr>
      <p:pic>
        <p:nvPicPr>
          <p:cNvPr id="15" name="Graphic 14">
            <a:extLst>
              <a:ext uri="{FF2B5EF4-FFF2-40B4-BE49-F238E27FC236}">
                <a16:creationId xmlns:a16="http://schemas.microsoft.com/office/drawing/2014/main" id="{BECDFC6B-0742-962E-44A1-19C9C173BB2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50848" y="425303"/>
            <a:ext cx="11305217" cy="6007394"/>
          </a:xfrm>
          <a:prstGeom prst="rect">
            <a:avLst/>
          </a:prstGeom>
          <a:effectLst/>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633046"/>
            <a:ext cx="10571998" cy="3366198"/>
          </a:xfrm>
          <a:ln>
            <a:noFill/>
          </a:ln>
          <a:effectLst/>
        </p:spPr>
        <p:txBody>
          <a:bodyPr/>
          <a:lstStyle>
            <a:lvl1pPr algn="ctr">
              <a:defRPr sz="7200" b="1" spc="-300" baseline="0">
                <a:ln>
                  <a:noFill/>
                </a:ln>
                <a:solidFill>
                  <a:schemeClr val="accent4">
                    <a:lumMod val="60000"/>
                    <a:lumOff val="40000"/>
                  </a:schemeClr>
                </a:solidFill>
                <a:effectLst/>
              </a:defRPr>
            </a:lvl1pPr>
          </a:lstStyle>
          <a:p>
            <a:r>
              <a:rPr lang="en-US" dirty="0"/>
              <a:t>Click to add title</a:t>
            </a:r>
          </a:p>
        </p:txBody>
      </p:sp>
    </p:spTree>
    <p:extLst>
      <p:ext uri="{BB962C8B-B14F-4D97-AF65-F5344CB8AC3E}">
        <p14:creationId xmlns:p14="http://schemas.microsoft.com/office/powerpoint/2010/main" val="32369852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ADBC817-DA57-A518-5544-0D3B819C7062}"/>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10" name="Graphic 9">
            <a:extLst>
              <a:ext uri="{FF2B5EF4-FFF2-40B4-BE49-F238E27FC236}">
                <a16:creationId xmlns:a16="http://schemas.microsoft.com/office/drawing/2014/main" id="{4873FFF3-C7B6-C678-1B03-17FBD0D5ACE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46174" y="425303"/>
            <a:ext cx="5379242" cy="5983435"/>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944217" y="924167"/>
            <a:ext cx="4383156" cy="5009322"/>
          </a:xfrm>
          <a:solidFill>
            <a:schemeClr val="accent1">
              <a:lumMod val="50000"/>
            </a:schemeClr>
          </a:solidFill>
          <a:effectLst>
            <a:outerShdw blurRad="254000" dist="50800" dir="2700000" algn="ctr" rotWithShape="0">
              <a:prstClr val="black">
                <a:alpha val="25000"/>
              </a:prstClr>
            </a:outerShdw>
          </a:effectLst>
        </p:spPr>
        <p:txBody>
          <a:bodyPr anchor="ctr"/>
          <a:lstStyle>
            <a:lvl1pPr algn="ctr">
              <a:defRPr sz="3600" spc="0" baseline="0">
                <a:solidFill>
                  <a:schemeClr val="tx1"/>
                </a:solidFill>
                <a:effectLst/>
              </a:defRPr>
            </a:lvl1pPr>
          </a:lstStyle>
          <a:p>
            <a:r>
              <a:rPr lang="en-US" dirty="0"/>
              <a:t>Click to add title</a:t>
            </a:r>
          </a:p>
        </p:txBody>
      </p:sp>
      <p:sp>
        <p:nvSpPr>
          <p:cNvPr id="7" name="Text Placeholder 6">
            <a:extLst>
              <a:ext uri="{FF2B5EF4-FFF2-40B4-BE49-F238E27FC236}">
                <a16:creationId xmlns:a16="http://schemas.microsoft.com/office/drawing/2014/main" id="{5D0FE23B-34E3-BAAF-E01D-BE221B4A94EF}"/>
              </a:ext>
            </a:extLst>
          </p:cNvPr>
          <p:cNvSpPr>
            <a:spLocks noGrp="1"/>
          </p:cNvSpPr>
          <p:nvPr>
            <p:ph type="body" sz="quarter" idx="14" hasCustomPrompt="1"/>
          </p:nvPr>
        </p:nvSpPr>
        <p:spPr>
          <a:xfrm>
            <a:off x="6400800" y="924512"/>
            <a:ext cx="4750904" cy="5008977"/>
          </a:xfrm>
        </p:spPr>
        <p:txBody>
          <a:bodyPr/>
          <a:lstStyle>
            <a:lvl1pPr marL="0" indent="0">
              <a:buNone/>
              <a:defRPr/>
            </a:lvl1pPr>
            <a:lvl2pPr marL="742950" indent="-285750">
              <a:buFont typeface="Arial" panose="020B0604020202020204" pitchFamily="34" charset="0"/>
              <a:buChar char="•"/>
              <a:defRPr/>
            </a:lvl2pPr>
            <a:lvl3pPr marL="1200150" indent="-2857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798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105E210-05B5-5EA1-C778-30BB3A4942D5}"/>
              </a:ext>
              <a:ext uri="{C183D7F6-B498-43B3-948B-1728B52AA6E4}">
                <adec:decorative xmlns:adec="http://schemas.microsoft.com/office/drawing/2017/decorative" val="1"/>
              </a:ext>
            </a:extLst>
          </p:cNvPr>
          <p:cNvSpPr/>
          <p:nvPr userDrawn="1"/>
        </p:nvSpPr>
        <p:spPr>
          <a:xfrm>
            <a:off x="435935" y="419987"/>
            <a:ext cx="11320130" cy="6018027"/>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2" name="Picture 1">
            <a:extLst>
              <a:ext uri="{FF2B5EF4-FFF2-40B4-BE49-F238E27FC236}">
                <a16:creationId xmlns:a16="http://schemas.microsoft.com/office/drawing/2014/main" id="{28792193-1165-3487-6FB9-133CB518CE35}"/>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3090924" y="-2235006"/>
            <a:ext cx="6010147" cy="11320132"/>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1741064"/>
            <a:ext cx="10571998" cy="1928264"/>
          </a:xfrm>
          <a:ln>
            <a:noFill/>
          </a:ln>
          <a:effectLst/>
        </p:spPr>
        <p:txBody>
          <a:bodyPr/>
          <a:lstStyle>
            <a:lvl1pPr algn="ctr">
              <a:defRPr sz="3600" spc="0" baseline="0">
                <a:ln>
                  <a:noFill/>
                </a:ln>
                <a:solidFill>
                  <a:schemeClr val="accent4">
                    <a:lumMod val="60000"/>
                    <a:lumOff val="40000"/>
                  </a:schemeClr>
                </a:solidFill>
                <a:effectLst/>
              </a:defRPr>
            </a:lvl1pPr>
          </a:lstStyle>
          <a:p>
            <a:r>
              <a:rPr lang="en-US" dirty="0"/>
              <a:t>Click to add title</a:t>
            </a:r>
          </a:p>
        </p:txBody>
      </p:sp>
      <p:sp>
        <p:nvSpPr>
          <p:cNvPr id="3" name="Subtitle 2"/>
          <p:cNvSpPr>
            <a:spLocks noGrp="1"/>
          </p:cNvSpPr>
          <p:nvPr>
            <p:ph type="subTitle" idx="1" hasCustomPrompt="1"/>
          </p:nvPr>
        </p:nvSpPr>
        <p:spPr>
          <a:xfrm>
            <a:off x="810000" y="3694102"/>
            <a:ext cx="10572000" cy="896468"/>
          </a:xfrm>
          <a:effectLst/>
        </p:spPr>
        <p:txBody>
          <a:bodyPr anchor="ctr">
            <a:normAutofit/>
          </a:bodyPr>
          <a:lstStyle>
            <a:lvl1pPr marL="0" indent="0" algn="ctr">
              <a:buNone/>
              <a:defRPr sz="1800"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add subtitle</a:t>
            </a:r>
          </a:p>
        </p:txBody>
      </p:sp>
    </p:spTree>
    <p:extLst>
      <p:ext uri="{BB962C8B-B14F-4D97-AF65-F5344CB8AC3E}">
        <p14:creationId xmlns:p14="http://schemas.microsoft.com/office/powerpoint/2010/main" val="3480000349"/>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Summary 1">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8905615-9FD2-EBB3-89AB-555B373EBBEB}"/>
              </a:ext>
              <a:ext uri="{C183D7F6-B498-43B3-948B-1728B52AA6E4}">
                <adec:decorative xmlns:adec="http://schemas.microsoft.com/office/drawing/2017/decorative" val="1"/>
              </a:ext>
            </a:extLst>
          </p:cNvPr>
          <p:cNvSpPr/>
          <p:nvPr userDrawn="1"/>
        </p:nvSpPr>
        <p:spPr>
          <a:xfrm>
            <a:off x="4623955" y="414670"/>
            <a:ext cx="7132110" cy="6018027"/>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12" name="Rectangle 11">
            <a:extLst>
              <a:ext uri="{FF2B5EF4-FFF2-40B4-BE49-F238E27FC236}">
                <a16:creationId xmlns:a16="http://schemas.microsoft.com/office/drawing/2014/main" id="{E2B638DB-3E00-7F4B-D4B7-9D7F0905639D}"/>
              </a:ext>
              <a:ext uri="{C183D7F6-B498-43B3-948B-1728B52AA6E4}">
                <adec:decorative xmlns:adec="http://schemas.microsoft.com/office/drawing/2017/decorative" val="1"/>
              </a:ext>
            </a:extLst>
          </p:cNvPr>
          <p:cNvSpPr/>
          <p:nvPr userDrawn="1"/>
        </p:nvSpPr>
        <p:spPr>
          <a:xfrm>
            <a:off x="440459" y="420624"/>
            <a:ext cx="4183496" cy="6016752"/>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10EED07-CDD5-9244-28FA-5195E67951C1}"/>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435934" y="422551"/>
            <a:ext cx="4183495" cy="6010146"/>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50717" y="924339"/>
            <a:ext cx="3990110" cy="5009322"/>
          </a:xfrm>
          <a:noFill/>
          <a:effectLst/>
        </p:spPr>
        <p:txBody>
          <a:bodyPr anchor="ctr"/>
          <a:lstStyle>
            <a:lvl1pPr algn="ctr">
              <a:defRPr sz="3600" spc="0" baseline="0">
                <a:solidFill>
                  <a:schemeClr val="tx1"/>
                </a:solidFill>
                <a:effectLst/>
              </a:defRPr>
            </a:lvl1pPr>
          </a:lstStyle>
          <a:p>
            <a:r>
              <a:rPr lang="en-US" dirty="0"/>
              <a:t>Click to add title</a:t>
            </a:r>
          </a:p>
        </p:txBody>
      </p:sp>
      <p:sp>
        <p:nvSpPr>
          <p:cNvPr id="3" name="Content Placeholder 9">
            <a:extLst>
              <a:ext uri="{FF2B5EF4-FFF2-40B4-BE49-F238E27FC236}">
                <a16:creationId xmlns:a16="http://schemas.microsoft.com/office/drawing/2014/main" id="{B5AB4E8D-8B32-8B00-8152-856C592BAB39}"/>
              </a:ext>
            </a:extLst>
          </p:cNvPr>
          <p:cNvSpPr>
            <a:spLocks noGrp="1"/>
          </p:cNvSpPr>
          <p:nvPr>
            <p:ph sz="quarter" idx="10" hasCustomPrompt="1"/>
          </p:nvPr>
        </p:nvSpPr>
        <p:spPr>
          <a:xfrm>
            <a:off x="5346793" y="924340"/>
            <a:ext cx="5684373" cy="5009322"/>
          </a:xfrm>
          <a:effectLst/>
        </p:spPr>
        <p:txBody>
          <a:bodyPr lIns="0" rIns="0" anchor="ctr"/>
          <a:lstStyle>
            <a:lvl1pPr marL="0" indent="0">
              <a:lnSpc>
                <a:spcPct val="150000"/>
              </a:lnSpc>
              <a:spcBef>
                <a:spcPts val="0"/>
              </a:spcBef>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1pPr>
            <a:lvl2pPr marL="4572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2pPr>
            <a:lvl3pPr marL="9144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3pPr>
            <a:lvl4pPr marL="13716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4pPr>
            <a:lvl5pPr marL="1828800" indent="0">
              <a:lnSpc>
                <a:spcPct val="150000"/>
              </a:lnSpc>
              <a:spcAft>
                <a:spcPts val="0"/>
              </a:spcAft>
              <a:buClr>
                <a:schemeClr val="accent1">
                  <a:lumMod val="50000"/>
                </a:schemeClr>
              </a:buClr>
              <a:buFont typeface="Arial" panose="020B0604020202020204" pitchFamily="34" charset="0"/>
              <a:buNone/>
              <a:defRPr>
                <a:ln>
                  <a:noFill/>
                </a:ln>
                <a:solidFill>
                  <a:schemeClr val="accent1">
                    <a:lumMod val="50000"/>
                  </a:schemeClr>
                </a:solidFill>
                <a:effectLst/>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37692509"/>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Introduction 3">
    <p:bg>
      <p:bgPr>
        <a:solidFill>
          <a:schemeClr val="accent1">
            <a:lumMod val="5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F4A700F-42CA-D7A9-D709-C0017521B294}"/>
              </a:ext>
              <a:ext uri="{C183D7F6-B498-43B3-948B-1728B52AA6E4}">
                <adec:decorative xmlns:adec="http://schemas.microsoft.com/office/drawing/2017/decorative" val="1"/>
              </a:ext>
            </a:extLst>
          </p:cNvPr>
          <p:cNvSpPr/>
          <p:nvPr userDrawn="1"/>
        </p:nvSpPr>
        <p:spPr>
          <a:xfrm>
            <a:off x="435935" y="414670"/>
            <a:ext cx="11320130" cy="6018027"/>
          </a:xfrm>
          <a:prstGeom prst="rect">
            <a:avLst/>
          </a:prstGeom>
          <a:solidFill>
            <a:srgbClr val="F9E0B9"/>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pic>
        <p:nvPicPr>
          <p:cNvPr id="8" name="Graphic 7">
            <a:extLst>
              <a:ext uri="{FF2B5EF4-FFF2-40B4-BE49-F238E27FC236}">
                <a16:creationId xmlns:a16="http://schemas.microsoft.com/office/drawing/2014/main" id="{961DA139-D8FD-A752-758D-4F836DFB2524}"/>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rot="16200000" flipH="1">
            <a:off x="210940" y="1589892"/>
            <a:ext cx="5245922" cy="3667583"/>
          </a:xfrm>
          <a:prstGeom prst="rect">
            <a:avLst/>
          </a:prstGeom>
        </p:spPr>
      </p:pic>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485516" y="1433219"/>
            <a:ext cx="5695102" cy="2092049"/>
          </a:xfrm>
          <a:noFill/>
          <a:effectLst/>
        </p:spPr>
        <p:txBody>
          <a:bodyPr anchor="b"/>
          <a:lstStyle>
            <a:lvl1pPr algn="ctr">
              <a:defRPr sz="3600" spc="0" baseline="0">
                <a:solidFill>
                  <a:schemeClr val="accent1">
                    <a:lumMod val="50000"/>
                  </a:schemeClr>
                </a:solidFill>
                <a:effectLst/>
              </a:defRPr>
            </a:lvl1pPr>
          </a:lstStyle>
          <a:p>
            <a:r>
              <a:rPr lang="en-US" dirty="0"/>
              <a:t>Click to add title</a:t>
            </a:r>
          </a:p>
        </p:txBody>
      </p:sp>
      <p:sp>
        <p:nvSpPr>
          <p:cNvPr id="7" name="Picture Placeholder 6">
            <a:extLst>
              <a:ext uri="{FF2B5EF4-FFF2-40B4-BE49-F238E27FC236}">
                <a16:creationId xmlns:a16="http://schemas.microsoft.com/office/drawing/2014/main" id="{C96F37D4-7152-EA75-8D7D-D8F7D6DD9C4C}"/>
              </a:ext>
            </a:extLst>
          </p:cNvPr>
          <p:cNvSpPr>
            <a:spLocks noGrp="1"/>
          </p:cNvSpPr>
          <p:nvPr>
            <p:ph type="pic" sz="quarter" idx="11"/>
          </p:nvPr>
        </p:nvSpPr>
        <p:spPr>
          <a:xfrm>
            <a:off x="1350099" y="1974707"/>
            <a:ext cx="2907792" cy="2907792"/>
          </a:xfrm>
          <a:solidFill>
            <a:srgbClr val="F9E0B9"/>
          </a:solidFill>
          <a:effectLst/>
        </p:spPr>
        <p:txBody>
          <a:bodyPr anchor="t"/>
          <a:lstStyle>
            <a:lvl1pPr marL="0" indent="0" algn="ctr">
              <a:buNone/>
              <a:defRPr>
                <a:solidFill>
                  <a:schemeClr val="accent1">
                    <a:lumMod val="50000"/>
                  </a:schemeClr>
                </a:solidFill>
              </a:defRPr>
            </a:lvl1pPr>
          </a:lstStyle>
          <a:p>
            <a:r>
              <a:rPr lang="en-US" dirty="0"/>
              <a:t>Click icon to add picture</a:t>
            </a:r>
          </a:p>
        </p:txBody>
      </p:sp>
      <p:sp>
        <p:nvSpPr>
          <p:cNvPr id="3" name="Content Placeholder 9">
            <a:extLst>
              <a:ext uri="{FF2B5EF4-FFF2-40B4-BE49-F238E27FC236}">
                <a16:creationId xmlns:a16="http://schemas.microsoft.com/office/drawing/2014/main" id="{AFBE5B12-0D10-DA99-093A-2C4FB738B21C}"/>
              </a:ext>
            </a:extLst>
          </p:cNvPr>
          <p:cNvSpPr>
            <a:spLocks noGrp="1"/>
          </p:cNvSpPr>
          <p:nvPr>
            <p:ph sz="quarter" idx="10" hasCustomPrompt="1"/>
          </p:nvPr>
        </p:nvSpPr>
        <p:spPr>
          <a:xfrm>
            <a:off x="5496789" y="3525268"/>
            <a:ext cx="5683829" cy="2595429"/>
          </a:xfrm>
          <a:effectLst/>
        </p:spPr>
        <p:txBody>
          <a:bodyPr anchor="t"/>
          <a:lstStyle>
            <a:lvl1pPr marL="0" indent="0" algn="ctr">
              <a:lnSpc>
                <a:spcPct val="150000"/>
              </a:lnSpc>
              <a:spcBef>
                <a:spcPts val="0"/>
              </a:spcBef>
              <a:buNone/>
              <a:defRPr b="1">
                <a:solidFill>
                  <a:schemeClr val="accent1">
                    <a:lumMod val="50000"/>
                  </a:schemeClr>
                </a:solidFill>
              </a:defRPr>
            </a:lvl1pPr>
            <a:lvl2pPr algn="ctr">
              <a:buClr>
                <a:schemeClr val="accent1">
                  <a:lumMod val="50000"/>
                </a:schemeClr>
              </a:buClr>
              <a:defRPr>
                <a:solidFill>
                  <a:schemeClr val="accent1">
                    <a:lumMod val="50000"/>
                  </a:schemeClr>
                </a:solidFill>
              </a:defRPr>
            </a:lvl2pPr>
            <a:lvl3pPr algn="ctr">
              <a:buClr>
                <a:schemeClr val="accent1">
                  <a:lumMod val="50000"/>
                </a:schemeClr>
              </a:buClr>
              <a:defRPr>
                <a:solidFill>
                  <a:schemeClr val="accent1">
                    <a:lumMod val="50000"/>
                  </a:schemeClr>
                </a:solidFill>
              </a:defRPr>
            </a:lvl3pPr>
            <a:lvl4pPr algn="ctr">
              <a:buClr>
                <a:schemeClr val="accent1">
                  <a:lumMod val="50000"/>
                </a:schemeClr>
              </a:buClr>
              <a:defRPr>
                <a:solidFill>
                  <a:schemeClr val="accent1">
                    <a:lumMod val="50000"/>
                  </a:schemeClr>
                </a:solidFill>
              </a:defRPr>
            </a:lvl4pPr>
            <a:lvl5pPr algn="ctr">
              <a:buClr>
                <a:schemeClr val="accent1">
                  <a:lumMod val="50000"/>
                </a:schemeClr>
              </a:buCl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799506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5">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1D7C89-8451-1944-C2B3-53AADAC99A01}"/>
              </a:ext>
              <a:ext uri="{C183D7F6-B498-43B3-948B-1728B52AA6E4}">
                <adec:decorative xmlns:adec="http://schemas.microsoft.com/office/drawing/2017/decorative" val="1"/>
              </a:ext>
            </a:extLst>
          </p:cNvPr>
          <p:cNvSpPr/>
          <p:nvPr userDrawn="1"/>
        </p:nvSpPr>
        <p:spPr>
          <a:xfrm>
            <a:off x="411678" y="422551"/>
            <a:ext cx="4223822"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D26B15EB-5194-C74B-F881-D3DCBE854272}"/>
              </a:ext>
              <a:ext uri="{C183D7F6-B498-43B3-948B-1728B52AA6E4}">
                <adec:decorative xmlns:adec="http://schemas.microsoft.com/office/drawing/2017/decorative" val="1"/>
              </a:ext>
            </a:extLst>
          </p:cNvPr>
          <p:cNvSpPr/>
          <p:nvPr userDrawn="1"/>
        </p:nvSpPr>
        <p:spPr>
          <a:xfrm>
            <a:off x="4635499" y="422551"/>
            <a:ext cx="7144823"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633845"/>
            <a:ext cx="3990110" cy="2192482"/>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7" name="Content Placeholder 6">
            <a:extLst>
              <a:ext uri="{FF2B5EF4-FFF2-40B4-BE49-F238E27FC236}">
                <a16:creationId xmlns:a16="http://schemas.microsoft.com/office/drawing/2014/main" id="{B15614EF-4CFA-2D69-0F78-9D7409E2337E}"/>
              </a:ext>
            </a:extLst>
          </p:cNvPr>
          <p:cNvSpPr>
            <a:spLocks noGrp="1"/>
          </p:cNvSpPr>
          <p:nvPr>
            <p:ph sz="quarter" idx="11" hasCustomPrompt="1"/>
          </p:nvPr>
        </p:nvSpPr>
        <p:spPr>
          <a:xfrm>
            <a:off x="747423" y="3174531"/>
            <a:ext cx="3772622" cy="3122360"/>
          </a:xfrm>
          <a:effectLst/>
        </p:spPr>
        <p:txBody>
          <a:bodyPr rIns="274320" anchor="t"/>
          <a:lstStyle>
            <a:lvl1pPr marL="283464" indent="-283464">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1pPr>
            <a:lvl2pPr marL="742950" indent="-28575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Bef>
                <a:spcPts val="0"/>
              </a:spcBef>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a:extLst>
              <a:ext uri="{FF2B5EF4-FFF2-40B4-BE49-F238E27FC236}">
                <a16:creationId xmlns:a16="http://schemas.microsoft.com/office/drawing/2014/main" id="{77D6637B-A7C5-34FF-5B51-32392DAEABB2}"/>
              </a:ext>
            </a:extLst>
          </p:cNvPr>
          <p:cNvSpPr>
            <a:spLocks noGrp="1"/>
          </p:cNvSpPr>
          <p:nvPr>
            <p:ph sz="quarter" idx="10" hasCustomPrompt="1"/>
          </p:nvPr>
        </p:nvSpPr>
        <p:spPr>
          <a:xfrm>
            <a:off x="5237732" y="946205"/>
            <a:ext cx="5971020" cy="5161655"/>
          </a:xfrm>
        </p:spPr>
        <p:txBody>
          <a:body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3164052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Introduction 2">
    <p:bg>
      <p:bgPr>
        <a:solidFill>
          <a:schemeClr val="accent1">
            <a:lumMod val="5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13E625C-F0A4-564D-CEE2-6B3595CEB038}"/>
              </a:ext>
              <a:ext uri="{C183D7F6-B498-43B3-948B-1728B52AA6E4}">
                <adec:decorative xmlns:adec="http://schemas.microsoft.com/office/drawing/2017/decorative" val="1"/>
              </a:ext>
            </a:extLst>
          </p:cNvPr>
          <p:cNvSpPr/>
          <p:nvPr userDrawn="1"/>
        </p:nvSpPr>
        <p:spPr>
          <a:xfrm>
            <a:off x="5961889" y="0"/>
            <a:ext cx="6230111" cy="6858000"/>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8">
            <a:extLst>
              <a:ext uri="{FF2B5EF4-FFF2-40B4-BE49-F238E27FC236}">
                <a16:creationId xmlns:a16="http://schemas.microsoft.com/office/drawing/2014/main" id="{5997EA3E-49E5-518D-63DB-0BD43D3ACFCD}"/>
              </a:ext>
            </a:extLst>
          </p:cNvPr>
          <p:cNvSpPr>
            <a:spLocks noGrp="1"/>
          </p:cNvSpPr>
          <p:nvPr>
            <p:ph type="title"/>
          </p:nvPr>
        </p:nvSpPr>
        <p:spPr>
          <a:xfrm>
            <a:off x="6577445" y="157637"/>
            <a:ext cx="4851694" cy="2190705"/>
          </a:xfrm>
          <a:noFill/>
          <a:effectLst/>
        </p:spPr>
        <p:txBody>
          <a:bodyPr anchor="b"/>
          <a:lstStyle>
            <a:lvl1pPr algn="l">
              <a:defRPr sz="3600" spc="0" baseline="0">
                <a:solidFill>
                  <a:schemeClr val="accent1">
                    <a:lumMod val="50000"/>
                  </a:schemeClr>
                </a:solidFill>
                <a:effectLst/>
              </a:defRPr>
            </a:lvl1pPr>
          </a:lstStyle>
          <a:p>
            <a:endParaRPr lang="en-US" dirty="0"/>
          </a:p>
        </p:txBody>
      </p:sp>
      <p:sp>
        <p:nvSpPr>
          <p:cNvPr id="3" name="Rectangle 2">
            <a:extLst>
              <a:ext uri="{FF2B5EF4-FFF2-40B4-BE49-F238E27FC236}">
                <a16:creationId xmlns:a16="http://schemas.microsoft.com/office/drawing/2014/main" id="{BB4D8C78-00C3-F3D7-17C3-F1667E463E12}"/>
              </a:ext>
              <a:ext uri="{C183D7F6-B498-43B3-948B-1728B52AA6E4}">
                <adec:decorative xmlns:adec="http://schemas.microsoft.com/office/drawing/2017/decorative" val="1"/>
              </a:ext>
            </a:extLst>
          </p:cNvPr>
          <p:cNvSpPr/>
          <p:nvPr userDrawn="1"/>
        </p:nvSpPr>
        <p:spPr>
          <a:xfrm>
            <a:off x="380999" y="422551"/>
            <a:ext cx="5124893"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rPr>
              <a:t>c</a:t>
            </a:r>
          </a:p>
        </p:txBody>
      </p:sp>
      <p:pic>
        <p:nvPicPr>
          <p:cNvPr id="4" name="Graphic 3">
            <a:extLst>
              <a:ext uri="{FF2B5EF4-FFF2-40B4-BE49-F238E27FC236}">
                <a16:creationId xmlns:a16="http://schemas.microsoft.com/office/drawing/2014/main" id="{F13E61FD-F54A-5F86-FCED-3BD4C8AA42E7}"/>
              </a:ext>
              <a:ext uri="{C183D7F6-B498-43B3-948B-1728B52AA6E4}">
                <adec:decorative xmlns:adec="http://schemas.microsoft.com/office/drawing/2017/decorative" val="1"/>
              </a:ext>
            </a:extLst>
          </p:cNvPr>
          <p:cNvPicPr>
            <a:picLocks noChangeAspect="1"/>
          </p:cNvPicPr>
          <p:nvPr userDrawn="1"/>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l="-1353" t="-388" r="-1" b="-254"/>
          <a:stretch/>
        </p:blipFill>
        <p:spPr>
          <a:xfrm flipH="1">
            <a:off x="659106" y="3429000"/>
            <a:ext cx="4589830" cy="2780414"/>
          </a:xfrm>
          <a:prstGeom prst="rect">
            <a:avLst/>
          </a:prstGeom>
        </p:spPr>
      </p:pic>
      <p:sp>
        <p:nvSpPr>
          <p:cNvPr id="6" name="Rectangle 5">
            <a:extLst>
              <a:ext uri="{FF2B5EF4-FFF2-40B4-BE49-F238E27FC236}">
                <a16:creationId xmlns:a16="http://schemas.microsoft.com/office/drawing/2014/main" id="{A9F0290F-2D31-F9FB-AD35-B76947AF146F}"/>
              </a:ext>
              <a:ext uri="{C183D7F6-B498-43B3-948B-1728B52AA6E4}">
                <adec:decorative xmlns:adec="http://schemas.microsoft.com/office/drawing/2017/decorative" val="1"/>
              </a:ext>
            </a:extLst>
          </p:cNvPr>
          <p:cNvSpPr/>
          <p:nvPr userDrawn="1"/>
        </p:nvSpPr>
        <p:spPr>
          <a:xfrm>
            <a:off x="1236863" y="776532"/>
            <a:ext cx="3434316" cy="5018212"/>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7347A5B6-0F99-C044-C209-F3190EEFA371}"/>
              </a:ext>
            </a:extLst>
          </p:cNvPr>
          <p:cNvSpPr>
            <a:spLocks noGrp="1"/>
          </p:cNvSpPr>
          <p:nvPr>
            <p:ph type="pic" sz="quarter" idx="11"/>
          </p:nvPr>
        </p:nvSpPr>
        <p:spPr>
          <a:xfrm>
            <a:off x="1236663" y="776288"/>
            <a:ext cx="3433762" cy="5018087"/>
          </a:xfrm>
        </p:spPr>
        <p:txBody>
          <a:bodyPr anchor="t"/>
          <a:lstStyle>
            <a:lvl1pPr marL="0" indent="0" algn="ctr">
              <a:buNone/>
              <a:defRPr/>
            </a:lvl1pPr>
          </a:lstStyle>
          <a:p>
            <a:r>
              <a:rPr lang="en-US" dirty="0"/>
              <a:t>Click icon to add picture</a:t>
            </a:r>
          </a:p>
        </p:txBody>
      </p:sp>
      <p:sp>
        <p:nvSpPr>
          <p:cNvPr id="5" name="Content Placeholder 9">
            <a:extLst>
              <a:ext uri="{FF2B5EF4-FFF2-40B4-BE49-F238E27FC236}">
                <a16:creationId xmlns:a16="http://schemas.microsoft.com/office/drawing/2014/main" id="{0E96890F-0832-5087-193F-70CF33DEE0AD}"/>
              </a:ext>
            </a:extLst>
          </p:cNvPr>
          <p:cNvSpPr>
            <a:spLocks noGrp="1"/>
          </p:cNvSpPr>
          <p:nvPr>
            <p:ph sz="quarter" idx="10" hasCustomPrompt="1"/>
          </p:nvPr>
        </p:nvSpPr>
        <p:spPr>
          <a:xfrm>
            <a:off x="6592615" y="2505979"/>
            <a:ext cx="4837385" cy="3926717"/>
          </a:xfrm>
          <a:effectLst/>
        </p:spPr>
        <p:txBody>
          <a:bodyPr anchor="t"/>
          <a:lstStyle>
            <a:lvl1pPr marL="0" indent="0">
              <a:lnSpc>
                <a:spcPct val="150000"/>
              </a:lnSpc>
              <a:spcBef>
                <a:spcPts val="0"/>
              </a:spcBef>
              <a:spcAft>
                <a:spcPts val="0"/>
              </a:spcAft>
              <a:buClr>
                <a:schemeClr val="accent1">
                  <a:lumMod val="50000"/>
                </a:schemeClr>
              </a:buClr>
              <a:buFont typeface="Arial" panose="020B0604020202020204" pitchFamily="34" charset="0"/>
              <a:buNone/>
              <a:defRPr>
                <a:solidFill>
                  <a:schemeClr val="accent1">
                    <a:lumMod val="50000"/>
                  </a:schemeClr>
                </a:solidFill>
              </a:defRPr>
            </a:lvl1pPr>
            <a:lvl2pPr marL="742950" indent="-28575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2pPr>
            <a:lvl3pPr marL="11430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3pPr>
            <a:lvl4pPr marL="16002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4pPr>
            <a:lvl5pPr marL="2057400" indent="-228600">
              <a:lnSpc>
                <a:spcPct val="150000"/>
              </a:lnSpc>
              <a:spcAft>
                <a:spcPts val="0"/>
              </a:spcAft>
              <a:buClr>
                <a:schemeClr val="accent1">
                  <a:lumMod val="50000"/>
                </a:schemeClr>
              </a:buClr>
              <a:buFont typeface="Arial" panose="020B0604020202020204" pitchFamily="34" charset="0"/>
              <a:buChar char="•"/>
              <a:defRPr>
                <a:solidFill>
                  <a:schemeClr val="accent1">
                    <a:lumMod val="50000"/>
                  </a:schemeClr>
                </a:solidFill>
              </a:defRPr>
            </a:lvl5pPr>
          </a:lstStyle>
          <a:p>
            <a:pPr marL="285750" marR="0" lvl="0" indent="-285750" algn="l" defTabSz="457200" rtl="0" eaLnBrk="1" fontAlgn="auto" latinLnBrk="0" hangingPunct="1">
              <a:lnSpc>
                <a:spcPct val="150000"/>
              </a:lnSpc>
              <a:spcBef>
                <a:spcPts val="0"/>
              </a:spcBef>
              <a:spcAft>
                <a:spcPts val="0"/>
              </a:spcAft>
              <a:buClr>
                <a:schemeClr val="accent1">
                  <a:lumMod val="50000"/>
                </a:schemeClr>
              </a:buClr>
              <a:buSzTx/>
              <a:buFont typeface="Arial" panose="020B0604020202020204" pitchFamily="34" charset="0"/>
              <a:buChar char="•"/>
              <a:tabLst/>
              <a:defRPr/>
            </a:pPr>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66817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Two Content 4">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36DB3CB-355C-968A-7F5F-71E0350408BA}"/>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10800000">
            <a:off x="-2" y="0"/>
            <a:ext cx="12192001" cy="6858000"/>
          </a:xfrm>
          <a:prstGeom prst="rect">
            <a:avLst/>
          </a:prstGeom>
        </p:spPr>
      </p:pic>
      <p:sp>
        <p:nvSpPr>
          <p:cNvPr id="2" name="Rectangle 1">
            <a:extLst>
              <a:ext uri="{FF2B5EF4-FFF2-40B4-BE49-F238E27FC236}">
                <a16:creationId xmlns:a16="http://schemas.microsoft.com/office/drawing/2014/main" id="{281D7C89-8451-1944-C2B3-53AADAC99A01}"/>
              </a:ext>
              <a:ext uri="{C183D7F6-B498-43B3-948B-1728B52AA6E4}">
                <adec:decorative xmlns:adec="http://schemas.microsoft.com/office/drawing/2017/decorative" val="1"/>
              </a:ext>
            </a:extLst>
          </p:cNvPr>
          <p:cNvSpPr/>
          <p:nvPr userDrawn="1"/>
        </p:nvSpPr>
        <p:spPr>
          <a:xfrm>
            <a:off x="411678" y="422551"/>
            <a:ext cx="4223822" cy="6010146"/>
          </a:xfrm>
          <a:prstGeom prst="rect">
            <a:avLst/>
          </a:prstGeom>
          <a:solidFill>
            <a:schemeClr val="accent4">
              <a:lumMod val="40000"/>
              <a:lumOff val="6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3" name="Rectangle 2">
            <a:extLst>
              <a:ext uri="{FF2B5EF4-FFF2-40B4-BE49-F238E27FC236}">
                <a16:creationId xmlns:a16="http://schemas.microsoft.com/office/drawing/2014/main" id="{D26B15EB-5194-C74B-F881-D3DCBE854272}"/>
              </a:ext>
              <a:ext uri="{C183D7F6-B498-43B3-948B-1728B52AA6E4}">
                <adec:decorative xmlns:adec="http://schemas.microsoft.com/office/drawing/2017/decorative" val="1"/>
              </a:ext>
            </a:extLst>
          </p:cNvPr>
          <p:cNvSpPr/>
          <p:nvPr userDrawn="1"/>
        </p:nvSpPr>
        <p:spPr>
          <a:xfrm>
            <a:off x="4635499" y="422551"/>
            <a:ext cx="7144823"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529935" y="924339"/>
            <a:ext cx="3990110" cy="5009322"/>
          </a:xfrm>
          <a:noFill/>
          <a:effectLst/>
        </p:spPr>
        <p:txBody>
          <a:bodyPr anchor="ctr"/>
          <a:lstStyle>
            <a:lvl1pPr algn="ctr">
              <a:defRPr sz="3600" spc="0" baseline="0">
                <a:solidFill>
                  <a:schemeClr val="accent1">
                    <a:lumMod val="50000"/>
                  </a:schemeClr>
                </a:solidFill>
                <a:effectLst/>
              </a:defRPr>
            </a:lvl1pPr>
          </a:lstStyle>
          <a:p>
            <a:r>
              <a:rPr lang="en-US" dirty="0"/>
              <a:t>Click to add title</a:t>
            </a:r>
          </a:p>
        </p:txBody>
      </p:sp>
      <p:sp>
        <p:nvSpPr>
          <p:cNvPr id="10" name="Content Placeholder 9">
            <a:extLst>
              <a:ext uri="{FF2B5EF4-FFF2-40B4-BE49-F238E27FC236}">
                <a16:creationId xmlns:a16="http://schemas.microsoft.com/office/drawing/2014/main" id="{77D6637B-A7C5-34FF-5B51-32392DAEABB2}"/>
              </a:ext>
            </a:extLst>
          </p:cNvPr>
          <p:cNvSpPr>
            <a:spLocks noGrp="1"/>
          </p:cNvSpPr>
          <p:nvPr>
            <p:ph sz="quarter" idx="10" hasCustomPrompt="1"/>
          </p:nvPr>
        </p:nvSpPr>
        <p:spPr>
          <a:xfrm>
            <a:off x="5153836" y="1371602"/>
            <a:ext cx="6177309" cy="1953489"/>
          </a:xfrm>
          <a:effectLst/>
        </p:spPr>
        <p:txBody>
          <a:bodyPr anchor="t"/>
          <a:lstStyle>
            <a:lvl1pPr marL="283464" indent="-283464">
              <a:lnSpc>
                <a:spcPct val="120000"/>
              </a:lnSpc>
              <a:spcBef>
                <a:spcPts val="0"/>
              </a:spcBef>
              <a:spcAft>
                <a:spcPts val="0"/>
              </a:spcAft>
              <a:buClr>
                <a:schemeClr val="tx1"/>
              </a:buClr>
              <a:buFont typeface="Arial" panose="020B0604020202020204" pitchFamily="34" charset="0"/>
              <a:buChar char="•"/>
              <a:defRPr/>
            </a:lvl1pPr>
            <a:lvl2pPr marL="742950" indent="-285750">
              <a:lnSpc>
                <a:spcPct val="120000"/>
              </a:lnSpc>
              <a:spcBef>
                <a:spcPts val="0"/>
              </a:spcBef>
              <a:spcAft>
                <a:spcPts val="0"/>
              </a:spcAft>
              <a:buClr>
                <a:schemeClr val="tx1"/>
              </a:buClr>
              <a:buFont typeface="Arial" panose="020B0604020202020204" pitchFamily="34" charset="0"/>
              <a:buChar char="•"/>
              <a:defRPr/>
            </a:lvl2pPr>
            <a:lvl3pPr marL="1143000" indent="-228600">
              <a:lnSpc>
                <a:spcPct val="120000"/>
              </a:lnSpc>
              <a:spcBef>
                <a:spcPts val="0"/>
              </a:spcBef>
              <a:spcAft>
                <a:spcPts val="0"/>
              </a:spcAft>
              <a:buClr>
                <a:schemeClr val="tx1"/>
              </a:buClr>
              <a:buFont typeface="Arial" panose="020B0604020202020204" pitchFamily="34" charset="0"/>
              <a:buChar char="•"/>
              <a:defRPr/>
            </a:lvl3pPr>
            <a:lvl4pPr marL="1600200" indent="-228600">
              <a:lnSpc>
                <a:spcPct val="120000"/>
              </a:lnSpc>
              <a:spcBef>
                <a:spcPts val="0"/>
              </a:spcBef>
              <a:spcAft>
                <a:spcPts val="0"/>
              </a:spcAft>
              <a:buClr>
                <a:schemeClr val="tx1"/>
              </a:buClr>
              <a:buFont typeface="Arial" panose="020B0604020202020204" pitchFamily="34" charset="0"/>
              <a:buChar char="•"/>
              <a:defRPr/>
            </a:lvl4pPr>
            <a:lvl5pPr marL="2057400" indent="-228600">
              <a:lnSpc>
                <a:spcPct val="120000"/>
              </a:lnSpc>
              <a:spcBef>
                <a:spcPts val="0"/>
              </a:spcBef>
              <a:spcAft>
                <a:spcPts val="0"/>
              </a:spcAft>
              <a:buClr>
                <a:schemeClr val="tx1"/>
              </a:buClr>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5" name="Straight Connector 4">
            <a:extLst>
              <a:ext uri="{FF2B5EF4-FFF2-40B4-BE49-F238E27FC236}">
                <a16:creationId xmlns:a16="http://schemas.microsoft.com/office/drawing/2014/main" id="{A087279F-936E-0F41-B533-7990D668D7CF}"/>
              </a:ext>
              <a:ext uri="{C183D7F6-B498-43B3-948B-1728B52AA6E4}">
                <adec:decorative xmlns:adec="http://schemas.microsoft.com/office/drawing/2017/decorative" val="1"/>
              </a:ext>
            </a:extLst>
          </p:cNvPr>
          <p:cNvCxnSpPr>
            <a:cxnSpLocks/>
          </p:cNvCxnSpPr>
          <p:nvPr userDrawn="1"/>
        </p:nvCxnSpPr>
        <p:spPr>
          <a:xfrm>
            <a:off x="5153836" y="3446156"/>
            <a:ext cx="6177309" cy="0"/>
          </a:xfrm>
          <a:prstGeom prst="line">
            <a:avLst/>
          </a:prstGeom>
          <a:ln w="19050">
            <a:solidFill>
              <a:schemeClr val="accent4">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Content Placeholder 9">
            <a:extLst>
              <a:ext uri="{FF2B5EF4-FFF2-40B4-BE49-F238E27FC236}">
                <a16:creationId xmlns:a16="http://schemas.microsoft.com/office/drawing/2014/main" id="{CDD03AA1-6D53-FEB1-9B22-57C1066DA336}"/>
              </a:ext>
            </a:extLst>
          </p:cNvPr>
          <p:cNvSpPr>
            <a:spLocks noGrp="1"/>
          </p:cNvSpPr>
          <p:nvPr>
            <p:ph sz="quarter" idx="11" hasCustomPrompt="1"/>
          </p:nvPr>
        </p:nvSpPr>
        <p:spPr>
          <a:xfrm>
            <a:off x="5153836" y="3745924"/>
            <a:ext cx="6177309" cy="2238918"/>
          </a:xfrm>
          <a:effectLst/>
        </p:spPr>
        <p:txBody>
          <a:bodyPr anchor="t"/>
          <a:lstStyle>
            <a:lvl1pPr marL="283464" indent="-283464">
              <a:lnSpc>
                <a:spcPct val="120000"/>
              </a:lnSpc>
              <a:spcBef>
                <a:spcPts val="0"/>
              </a:spcBef>
              <a:spcAft>
                <a:spcPts val="0"/>
              </a:spcAft>
              <a:buClr>
                <a:schemeClr val="tx1"/>
              </a:buClr>
              <a:buFont typeface="Arial" panose="020B0604020202020204" pitchFamily="34" charset="0"/>
              <a:buChar char="•"/>
              <a:defRPr/>
            </a:lvl1pPr>
            <a:lvl2pPr marL="742950" indent="-285750">
              <a:lnSpc>
                <a:spcPct val="120000"/>
              </a:lnSpc>
              <a:spcBef>
                <a:spcPts val="0"/>
              </a:spcBef>
              <a:spcAft>
                <a:spcPts val="0"/>
              </a:spcAft>
              <a:buClr>
                <a:schemeClr val="tx1"/>
              </a:buClr>
              <a:buFont typeface="Arial" panose="020B0604020202020204" pitchFamily="34" charset="0"/>
              <a:buChar char="•"/>
              <a:defRPr/>
            </a:lvl2pPr>
            <a:lvl3pPr marL="1143000" indent="-228600">
              <a:lnSpc>
                <a:spcPct val="120000"/>
              </a:lnSpc>
              <a:spcBef>
                <a:spcPts val="0"/>
              </a:spcBef>
              <a:spcAft>
                <a:spcPts val="0"/>
              </a:spcAft>
              <a:buClr>
                <a:schemeClr val="tx1"/>
              </a:buClr>
              <a:buFont typeface="Arial" panose="020B0604020202020204" pitchFamily="34" charset="0"/>
              <a:buChar char="•"/>
              <a:defRPr/>
            </a:lvl3pPr>
            <a:lvl4pPr marL="1600200" indent="-228600">
              <a:lnSpc>
                <a:spcPct val="120000"/>
              </a:lnSpc>
              <a:spcBef>
                <a:spcPts val="0"/>
              </a:spcBef>
              <a:spcAft>
                <a:spcPts val="0"/>
              </a:spcAft>
              <a:buClr>
                <a:schemeClr val="tx1"/>
              </a:buClr>
              <a:buFont typeface="Arial" panose="020B0604020202020204" pitchFamily="34" charset="0"/>
              <a:buChar char="•"/>
              <a:defRPr/>
            </a:lvl4pPr>
            <a:lvl5pPr marL="2057400" indent="-228600">
              <a:lnSpc>
                <a:spcPct val="120000"/>
              </a:lnSpc>
              <a:spcBef>
                <a:spcPts val="0"/>
              </a:spcBef>
              <a:spcAft>
                <a:spcPts val="0"/>
              </a:spcAft>
              <a:buClr>
                <a:schemeClr val="tx1"/>
              </a:buClr>
              <a:buFont typeface="Arial" panose="020B0604020202020204" pitchFamily="34" charset="0"/>
              <a:buChar char="•"/>
              <a:defRPr/>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69371191"/>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preserve="1" userDrawn="1">
  <p:cSld name="Quote 2">
    <p:bg>
      <p:bgPr>
        <a:solidFill>
          <a:schemeClr val="accent1">
            <a:lumMod val="5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59176A3-24B8-086B-739F-2B3DCE8BE094}"/>
              </a:ext>
              <a:ext uri="{C183D7F6-B498-43B3-948B-1728B52AA6E4}">
                <adec:decorative xmlns:adec="http://schemas.microsoft.com/office/drawing/2017/decorative" val="1"/>
              </a:ext>
            </a:extLst>
          </p:cNvPr>
          <p:cNvPicPr>
            <a:picLocks noChangeAspect="1"/>
          </p:cNvPicPr>
          <p:nvPr userDrawn="1"/>
        </p:nvPicPr>
        <p:blipFill rotWithShape="1">
          <a:blip r:embed="rId2"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a:stretch/>
        </p:blipFill>
        <p:spPr>
          <a:xfrm rot="5400000">
            <a:off x="2666999" y="-2654300"/>
            <a:ext cx="6858000" cy="12166601"/>
          </a:xfrm>
          <a:prstGeom prst="rect">
            <a:avLst/>
          </a:prstGeom>
        </p:spPr>
      </p:pic>
      <p:sp>
        <p:nvSpPr>
          <p:cNvPr id="4" name="Rectangle 3">
            <a:extLst>
              <a:ext uri="{FF2B5EF4-FFF2-40B4-BE49-F238E27FC236}">
                <a16:creationId xmlns:a16="http://schemas.microsoft.com/office/drawing/2014/main" id="{BA96EFAA-0851-646A-8758-C20243901E54}"/>
              </a:ext>
              <a:ext uri="{C183D7F6-B498-43B3-948B-1728B52AA6E4}">
                <adec:decorative xmlns:adec="http://schemas.microsoft.com/office/drawing/2017/decorative" val="1"/>
              </a:ext>
            </a:extLst>
          </p:cNvPr>
          <p:cNvSpPr/>
          <p:nvPr userDrawn="1"/>
        </p:nvSpPr>
        <p:spPr>
          <a:xfrm>
            <a:off x="381000" y="422551"/>
            <a:ext cx="11424920" cy="6010146"/>
          </a:xfrm>
          <a:prstGeom prst="rect">
            <a:avLst/>
          </a:prstGeom>
          <a:solidFill>
            <a:schemeClr val="accent1">
              <a:lumMod val="50000"/>
            </a:schemeClr>
          </a:solidFill>
          <a:ln>
            <a:noFill/>
          </a:ln>
          <a:effectLst>
            <a:outerShdw blurRad="254000" dist="50800" dir="2700000" algn="tl"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9" name="Title 8">
            <a:extLst>
              <a:ext uri="{FF2B5EF4-FFF2-40B4-BE49-F238E27FC236}">
                <a16:creationId xmlns:a16="http://schemas.microsoft.com/office/drawing/2014/main" id="{5997EA3E-49E5-518D-63DB-0BD43D3ACFCD}"/>
              </a:ext>
            </a:extLst>
          </p:cNvPr>
          <p:cNvSpPr>
            <a:spLocks noGrp="1"/>
          </p:cNvSpPr>
          <p:nvPr>
            <p:ph type="title" hasCustomPrompt="1"/>
          </p:nvPr>
        </p:nvSpPr>
        <p:spPr>
          <a:xfrm>
            <a:off x="810001" y="685800"/>
            <a:ext cx="10571998" cy="2983528"/>
          </a:xfrm>
          <a:effectLst/>
        </p:spPr>
        <p:txBody>
          <a:bodyPr/>
          <a:lstStyle>
            <a:lvl1pPr algn="ctr">
              <a:defRPr sz="3600" spc="0" baseline="0">
                <a:solidFill>
                  <a:schemeClr val="accent4">
                    <a:lumMod val="60000"/>
                    <a:lumOff val="40000"/>
                  </a:schemeClr>
                </a:solidFill>
                <a:effectLst/>
              </a:defRPr>
            </a:lvl1pPr>
          </a:lstStyle>
          <a:p>
            <a:r>
              <a:rPr lang="en-US" dirty="0"/>
              <a:t>Click to add title</a:t>
            </a:r>
          </a:p>
        </p:txBody>
      </p:sp>
    </p:spTree>
    <p:extLst>
      <p:ext uri="{BB962C8B-B14F-4D97-AF65-F5344CB8AC3E}">
        <p14:creationId xmlns:p14="http://schemas.microsoft.com/office/powerpoint/2010/main" val="4023403113"/>
      </p:ext>
    </p:extLst>
  </p:cSld>
  <p:clrMapOvr>
    <a:masterClrMapping/>
  </p:clrMapOvr>
</p:sldLayout>
</file>

<file path=ppt/slideMasters/_rels/slideMaster11.xml.rels>&#65279;<?xml version="1.0" encoding="utf-8"?><Relationships xmlns="http://schemas.openxmlformats.org/package/2006/relationships"><Relationship Type="http://schemas.openxmlformats.org/officeDocument/2006/relationships/slideLayout" Target="/ppt/slideLayouts/slideLayout82.xml" Id="rId8" /><Relationship Type="http://schemas.openxmlformats.org/officeDocument/2006/relationships/slideLayout" Target="/ppt/slideLayouts/slideLayout133.xml" Id="rId13" /><Relationship Type="http://schemas.openxmlformats.org/officeDocument/2006/relationships/slideLayout" Target="/ppt/slideLayouts/slideLayout34.xml" Id="rId3" /><Relationship Type="http://schemas.openxmlformats.org/officeDocument/2006/relationships/slideLayout" Target="/ppt/slideLayouts/slideLayout71.xml" Id="rId7" /><Relationship Type="http://schemas.openxmlformats.org/officeDocument/2006/relationships/slideLayout" Target="/ppt/slideLayouts/slideLayout125.xml" Id="rId12" /><Relationship Type="http://schemas.openxmlformats.org/officeDocument/2006/relationships/slideLayout" Target="/ppt/slideLayouts/slideLayout26.xml" Id="rId2" /><Relationship Type="http://schemas.openxmlformats.org/officeDocument/2006/relationships/slideLayout" Target="/ppt/slideLayouts/slideLayout17.xml" Id="rId1" /><Relationship Type="http://schemas.openxmlformats.org/officeDocument/2006/relationships/slideLayout" Target="/ppt/slideLayouts/slideLayout68.xml" Id="rId6" /><Relationship Type="http://schemas.openxmlformats.org/officeDocument/2006/relationships/slideLayout" Target="/ppt/slideLayouts/slideLayout119.xml" Id="rId11" /><Relationship Type="http://schemas.openxmlformats.org/officeDocument/2006/relationships/slideLayout" Target="/ppt/slideLayouts/slideLayout510.xml" Id="rId5" /><Relationship Type="http://schemas.openxmlformats.org/officeDocument/2006/relationships/theme" Target="/ppt/theme/theme12.xml" Id="rId15" /><Relationship Type="http://schemas.openxmlformats.org/officeDocument/2006/relationships/slideLayout" Target="/ppt/slideLayouts/slideLayout1011.xml" Id="rId10" /><Relationship Type="http://schemas.openxmlformats.org/officeDocument/2006/relationships/slideLayout" Target="/ppt/slideLayouts/slideLayout412.xml" Id="rId4" /><Relationship Type="http://schemas.openxmlformats.org/officeDocument/2006/relationships/slideLayout" Target="/ppt/slideLayouts/slideLayout913.xml" Id="rId9" /><Relationship Type="http://schemas.openxmlformats.org/officeDocument/2006/relationships/slideLayout" Target="/ppt/slideLayouts/slideLayout1414.xml" Id="rId14" /></Relationships>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86F7BD38-A805-4B2C-9BDF-D56E94387879}" type="datetime1">
              <a:rPr lang="en-US" smtClean="0"/>
              <a:t>2/29/2024</a:t>
            </a:fld>
            <a:endParaRPr lang="en-US" dirty="0"/>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tx1"/>
                </a:solidFill>
              </a:defRPr>
            </a:lvl1pPr>
          </a:lstStyle>
          <a:p>
            <a:fld id="{D57F1E4F-1CFF-5643-939E-217C01CDF565}"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86" r:id="rId1"/>
    <p:sldLayoutId id="2147483668" r:id="rId2"/>
    <p:sldLayoutId id="2147483669" r:id="rId3"/>
    <p:sldLayoutId id="2147483684" r:id="rId4"/>
    <p:sldLayoutId id="2147483672" r:id="rId5"/>
    <p:sldLayoutId id="2147483687" r:id="rId6"/>
    <p:sldLayoutId id="2147483671" r:id="rId7"/>
    <p:sldLayoutId id="2147483688" r:id="rId8"/>
    <p:sldLayoutId id="2147483689" r:id="rId9"/>
    <p:sldLayoutId id="2147483690" r:id="rId10"/>
    <p:sldLayoutId id="2147483691" r:id="rId11"/>
    <p:sldLayoutId id="2147483692" r:id="rId12"/>
    <p:sldLayoutId id="2147483693" r:id="rId13"/>
    <p:sldLayoutId id="2147483685" r:id="rId14"/>
  </p:sldLayoutIdLst>
  <p:hf sldNum="0" hdr="0" ftr="0" dt="0"/>
  <p:txStyles>
    <p:titleStyle>
      <a:lvl1pPr algn="l" defTabSz="457200" rtl="0" eaLnBrk="1" latinLnBrk="0" hangingPunct="1">
        <a:spcBef>
          <a:spcPct val="0"/>
        </a:spcBef>
        <a:buNone/>
        <a:defRPr sz="4000" b="1" kern="1200" baseline="0">
          <a:ln>
            <a:noFill/>
          </a:ln>
          <a:solidFill>
            <a:srgbClr val="FEFEFE"/>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1"/>
        </a:buClr>
        <a:buFont typeface="Arial" panose="020B0604020202020204" pitchFamily="34" charset="0"/>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1"/>
        </a:buClr>
        <a:buFont typeface="Arial" panose="020B0604020202020204" pitchFamily="34" charset="0"/>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1"/>
        </a:buClr>
        <a:buFont typeface="Arial" panose="020B0604020202020204" pitchFamily="34" charset="0"/>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1"/>
        </a:buClr>
        <a:buFont typeface="Arial" panose="020B0604020202020204" pitchFamily="34" charset="0"/>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1"/>
        </a:buClr>
        <a:buFont typeface="Arial" panose="020B0604020202020204" pitchFamily="34" charset="0"/>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08.xml.rels>&#65279;<?xml version="1.0" encoding="utf-8"?><Relationships xmlns="http://schemas.openxmlformats.org/package/2006/relationships"><Relationship Type="http://schemas.openxmlformats.org/officeDocument/2006/relationships/notesSlide" Target="/ppt/notesSlides/notesSlide108.xml" Id="rId2" /><Relationship Type="http://schemas.openxmlformats.org/officeDocument/2006/relationships/slideLayout" Target="/ppt/slideLayouts/slideLayout1011.xml" Id="rId1" /></Relationships>
</file>

<file path=ppt/slides/_rels/slide115.xml.rels>&#65279;<?xml version="1.0" encoding="utf-8"?><Relationships xmlns="http://schemas.openxmlformats.org/package/2006/relationships"><Relationship Type="http://schemas.openxmlformats.org/officeDocument/2006/relationships/notesSlide" Target="/ppt/notesSlides/notesSlide115.xml" Id="rId2" /><Relationship Type="http://schemas.openxmlformats.org/officeDocument/2006/relationships/slideLayout" Target="/ppt/slideLayouts/slideLayout119.xml" Id="rId1" /></Relationships>
</file>

<file path=ppt/slides/_rels/slide122.xml.rels>&#65279;<?xml version="1.0" encoding="utf-8"?><Relationships xmlns="http://schemas.openxmlformats.org/package/2006/relationships"><Relationship Type="http://schemas.openxmlformats.org/officeDocument/2006/relationships/image" Target="/ppt/media/image17.jpeg" Id="rId3" /><Relationship Type="http://schemas.openxmlformats.org/officeDocument/2006/relationships/notesSlide" Target="/ppt/notesSlides/notesSlide122.xml" Id="rId2" /><Relationship Type="http://schemas.openxmlformats.org/officeDocument/2006/relationships/slideLayout" Target="/ppt/slideLayouts/slideLayout125.xml" Id="rId1" /></Relationships>
</file>

<file path=ppt/slides/_rels/slide1314.xml.rels>&#65279;<?xml version="1.0" encoding="utf-8"?><Relationships xmlns="http://schemas.openxmlformats.org/package/2006/relationships"><Relationship Type="http://schemas.openxmlformats.org/officeDocument/2006/relationships/notesSlide" Target="/ppt/notesSlides/notesSlide1314.xml" Id="rId2" /><Relationship Type="http://schemas.openxmlformats.org/officeDocument/2006/relationships/slideLayout" Target="/ppt/slideLayouts/slideLayout133.xml" Id="rId1" /></Relationships>
</file>

<file path=ppt/slides/_rels/slide1410.xml.rels>&#65279;<?xml version="1.0" encoding="utf-8"?><Relationships xmlns="http://schemas.openxmlformats.org/package/2006/relationships"><Relationship Type="http://schemas.openxmlformats.org/officeDocument/2006/relationships/notesSlide" Target="/ppt/notesSlides/notesSlide1410.xml" Id="rId2" /><Relationship Type="http://schemas.openxmlformats.org/officeDocument/2006/relationships/slideLayout" Target="/ppt/slideLayouts/slideLayout1414.xml" Id="rId1" /></Relationships>
</file>

<file path=ppt/slides/_rels/slide16.xml.rels>&#65279;<?xml version="1.0" encoding="utf-8"?><Relationships xmlns="http://schemas.openxmlformats.org/package/2006/relationships"><Relationship Type="http://schemas.openxmlformats.org/officeDocument/2006/relationships/notesSlide" Target="/ppt/notesSlides/notesSlide16.xml" Id="rId2" /><Relationship Type="http://schemas.openxmlformats.org/officeDocument/2006/relationships/slideLayout" Target="/ppt/slideLayouts/slideLayout17.xml" Id="rId1" /></Relationships>
</file>

<file path=ppt/slides/_rels/slide23.xml.rels>&#65279;<?xml version="1.0" encoding="utf-8"?><Relationships xmlns="http://schemas.openxmlformats.org/package/2006/relationships"><Relationship Type="http://schemas.openxmlformats.org/officeDocument/2006/relationships/notesSlide" Target="/ppt/notesSlides/notesSlide23.xml" Id="rId2" /><Relationship Type="http://schemas.openxmlformats.org/officeDocument/2006/relationships/slideLayout" Target="/ppt/slideLayouts/slideLayout26.xml" Id="rId1" /></Relationships>
</file>

<file path=ppt/slides/_rels/slide312.xml.rels>&#65279;<?xml version="1.0" encoding="utf-8"?><Relationships xmlns="http://schemas.openxmlformats.org/package/2006/relationships"><Relationship Type="http://schemas.openxmlformats.org/officeDocument/2006/relationships/notesSlide" Target="/ppt/notesSlides/notesSlide312.xml" Id="rId2" /><Relationship Type="http://schemas.openxmlformats.org/officeDocument/2006/relationships/slideLayout" Target="/ppt/slideLayouts/slideLayout34.xml" Id="rId1" /></Relationships>
</file>

<file path=ppt/slides/_rels/slide49.xml.rels>&#65279;<?xml version="1.0" encoding="utf-8"?><Relationships xmlns="http://schemas.openxmlformats.org/package/2006/relationships"><Relationship Type="http://schemas.openxmlformats.org/officeDocument/2006/relationships/notesSlide" Target="/ppt/notesSlides/notesSlide49.xml" Id="rId2" /><Relationship Type="http://schemas.openxmlformats.org/officeDocument/2006/relationships/slideLayout" Target="/ppt/slideLayouts/slideLayout412.xml" Id="rId1" /></Relationships>
</file>

<file path=ppt/slides/_rels/slide57.xml.rels>&#65279;<?xml version="1.0" encoding="utf-8"?><Relationships xmlns="http://schemas.openxmlformats.org/package/2006/relationships"><Relationship Type="http://schemas.openxmlformats.org/officeDocument/2006/relationships/image" Target="/ppt/media/image165.png" Id="rId3" /><Relationship Type="http://schemas.openxmlformats.org/officeDocument/2006/relationships/notesSlide" Target="/ppt/notesSlides/notesSlide57.xml" Id="rId2" /><Relationship Type="http://schemas.openxmlformats.org/officeDocument/2006/relationships/slideLayout" Target="/ppt/slideLayouts/slideLayout510.xml" Id="rId1" /></Relationships>
</file>

<file path=ppt/slides/_rels/slide64.xml.rels>&#65279;<?xml version="1.0" encoding="utf-8"?><Relationships xmlns="http://schemas.openxmlformats.org/package/2006/relationships"><Relationship Type="http://schemas.openxmlformats.org/officeDocument/2006/relationships/diagramData" Target="/ppt/diagrams/data11.xml" Id="rId3" /><Relationship Type="http://schemas.microsoft.com/office/2007/relationships/diagramDrawing" Target="/ppt/diagrams/drawing1.xml" Id="rId7" /><Relationship Type="http://schemas.openxmlformats.org/officeDocument/2006/relationships/notesSlide" Target="/ppt/notesSlides/notesSlide64.xml" Id="rId2" /><Relationship Type="http://schemas.openxmlformats.org/officeDocument/2006/relationships/slideLayout" Target="/ppt/slideLayouts/slideLayout68.xml" Id="rId1" /><Relationship Type="http://schemas.openxmlformats.org/officeDocument/2006/relationships/diagramColors" Target="/ppt/diagrams/colors11.xml" Id="rId6" /><Relationship Type="http://schemas.openxmlformats.org/officeDocument/2006/relationships/diagramQuickStyle" Target="/ppt/diagrams/quickStyle11.xml" Id="rId5" /><Relationship Type="http://schemas.openxmlformats.org/officeDocument/2006/relationships/diagramLayout" Target="/ppt/diagrams/layout11.xml" Id="rId4" /></Relationships>
</file>

<file path=ppt/slides/_rels/slide71.xml.rels>&#65279;<?xml version="1.0" encoding="utf-8"?><Relationships xmlns="http://schemas.openxmlformats.org/package/2006/relationships"><Relationship Type="http://schemas.openxmlformats.org/officeDocument/2006/relationships/image" Target="/ppt/media/image17.jpeg" Id="rId3" /><Relationship Type="http://schemas.openxmlformats.org/officeDocument/2006/relationships/notesSlide" Target="/ppt/notesSlides/notesSlide71.xml" Id="rId2" /><Relationship Type="http://schemas.openxmlformats.org/officeDocument/2006/relationships/slideLayout" Target="/ppt/slideLayouts/slideLayout71.xml" Id="rId1" /></Relationships>
</file>

<file path=ppt/slides/_rels/slide813.xml.rels>&#65279;<?xml version="1.0" encoding="utf-8"?><Relationships xmlns="http://schemas.openxmlformats.org/package/2006/relationships"><Relationship Type="http://schemas.openxmlformats.org/officeDocument/2006/relationships/notesSlide" Target="/ppt/notesSlides/notesSlide813.xml" Id="rId2" /><Relationship Type="http://schemas.openxmlformats.org/officeDocument/2006/relationships/slideLayout" Target="/ppt/slideLayouts/slideLayout82.xml" Id="rId1" /></Relationships>
</file>

<file path=ppt/slides/_rels/slide911.xml.rels>&#65279;<?xml version="1.0" encoding="utf-8"?><Relationships xmlns="http://schemas.openxmlformats.org/package/2006/relationships"><Relationship Type="http://schemas.openxmlformats.org/officeDocument/2006/relationships/notesSlide" Target="/ppt/notesSlides/notesSlide911.xml" Id="rId2" /><Relationship Type="http://schemas.openxmlformats.org/officeDocument/2006/relationships/slideLayout" Target="/ppt/slideLayouts/slideLayout913.xml" Id="rId1" /></Relationships>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85972AC-EBF0-AEDE-17FB-A51EAA83AA0E}"/>
              </a:ext>
            </a:extLst>
          </p:cNvPr>
          <p:cNvSpPr>
            <a:spLocks noGrp="1"/>
          </p:cNvSpPr>
          <p:nvPr>
            <p:ph type="title"/>
          </p:nvPr>
        </p:nvSpPr>
        <p:spPr>
          <a:xfrm>
            <a:off x="8036952" y="477518"/>
            <a:ext cx="3829465" cy="2693887"/>
          </a:xfrm>
        </p:spPr>
        <p:txBody>
          <a:bodyPr/>
          <a:lstStyle/>
          <a:p>
            <a:r>
              <a:rPr lang="en-US" dirty="0"/>
              <a:t>Quarterly </a:t>
            </a:r>
            <a:br>
              <a:rPr lang="en-US" dirty="0"/>
            </a:br>
            <a:r>
              <a:rPr lang="en-US" dirty="0"/>
              <a:t>targets</a:t>
            </a:r>
          </a:p>
        </p:txBody>
      </p:sp>
      <p:graphicFrame>
        <p:nvGraphicFramePr>
          <p:cNvPr id="5" name="Table Placeholder 2">
            <a:extLst>
              <a:ext uri="{FF2B5EF4-FFF2-40B4-BE49-F238E27FC236}">
                <a16:creationId xmlns:a16="http://schemas.microsoft.com/office/drawing/2014/main" id="{24545555-334D-A441-D564-80D14651D448}"/>
              </a:ext>
            </a:extLst>
          </p:cNvPr>
          <p:cNvGraphicFramePr>
            <a:graphicFrameLocks noGrp="1"/>
          </p:cNvGraphicFramePr>
          <p:nvPr>
            <p:ph type="tbl" sz="quarter" idx="11"/>
            <p:extLst>
              <p:ext uri="{D42A27DB-BD31-4B8C-83A1-F6EECF244321}">
                <p14:modId xmlns:p14="http://schemas.microsoft.com/office/powerpoint/2010/main" val="3030438718"/>
              </p:ext>
            </p:extLst>
          </p:nvPr>
        </p:nvGraphicFramePr>
        <p:xfrm>
          <a:off x="952500" y="909638"/>
          <a:ext cx="5577840" cy="5040064"/>
        </p:xfrm>
        <a:graphic>
          <a:graphicData uri="http://schemas.openxmlformats.org/drawingml/2006/table">
            <a:tbl>
              <a:tblPr firstRow="1" bandRow="1">
                <a:tableStyleId>{1E171933-4619-4E11-9A3F-F7608DF75F80}</a:tableStyleId>
              </a:tblPr>
              <a:tblGrid>
                <a:gridCol w="1394460">
                  <a:extLst>
                    <a:ext uri="{9D8B030D-6E8A-4147-A177-3AD203B41FA5}">
                      <a16:colId xmlns:a16="http://schemas.microsoft.com/office/drawing/2014/main" val="30750867"/>
                    </a:ext>
                  </a:extLst>
                </a:gridCol>
                <a:gridCol w="1394460">
                  <a:extLst>
                    <a:ext uri="{9D8B030D-6E8A-4147-A177-3AD203B41FA5}">
                      <a16:colId xmlns:a16="http://schemas.microsoft.com/office/drawing/2014/main" val="1038941322"/>
                    </a:ext>
                  </a:extLst>
                </a:gridCol>
                <a:gridCol w="1394460">
                  <a:extLst>
                    <a:ext uri="{9D8B030D-6E8A-4147-A177-3AD203B41FA5}">
                      <a16:colId xmlns:a16="http://schemas.microsoft.com/office/drawing/2014/main" val="529645500"/>
                    </a:ext>
                  </a:extLst>
                </a:gridCol>
                <a:gridCol w="1394460">
                  <a:extLst>
                    <a:ext uri="{9D8B030D-6E8A-4147-A177-3AD203B41FA5}">
                      <a16:colId xmlns:a16="http://schemas.microsoft.com/office/drawing/2014/main" val="3469610457"/>
                    </a:ext>
                  </a:extLst>
                </a:gridCol>
              </a:tblGrid>
              <a:tr h="1236856">
                <a:tc>
                  <a:txBody>
                    <a:bodyPr/>
                    <a:lstStyle/>
                    <a:p>
                      <a:pPr algn="ctr"/>
                      <a:r>
                        <a:rPr lang="en-US" dirty="0">
                          <a:solidFill>
                            <a:schemeClr val="accent1">
                              <a:lumMod val="50000"/>
                            </a:schemeClr>
                          </a:solidFill>
                        </a:rPr>
                        <a:t>Quarter</a:t>
                      </a:r>
                    </a:p>
                  </a:txBody>
                  <a:tcPr anchor="ctr"/>
                </a:tc>
                <a:tc>
                  <a:txBody>
                    <a:bodyPr/>
                    <a:lstStyle/>
                    <a:p>
                      <a:pPr algn="ctr"/>
                      <a:r>
                        <a:rPr lang="en-US" dirty="0">
                          <a:solidFill>
                            <a:schemeClr val="accent1">
                              <a:lumMod val="50000"/>
                            </a:schemeClr>
                          </a:solidFill>
                        </a:rPr>
                        <a:t>Revenue growth (%)</a:t>
                      </a:r>
                    </a:p>
                  </a:txBody>
                  <a:tcPr anchor="ctr"/>
                </a:tc>
                <a:tc>
                  <a:txBody>
                    <a:bodyPr/>
                    <a:lstStyle/>
                    <a:p>
                      <a:pPr algn="ctr"/>
                      <a:r>
                        <a:rPr lang="en-US" dirty="0">
                          <a:solidFill>
                            <a:schemeClr val="accent1">
                              <a:lumMod val="50000"/>
                            </a:schemeClr>
                          </a:solidFill>
                        </a:rPr>
                        <a:t>Market share increase (%)</a:t>
                      </a:r>
                    </a:p>
                  </a:txBody>
                  <a:tcPr anchor="ctr"/>
                </a:tc>
                <a:tc>
                  <a:txBody>
                    <a:bodyPr/>
                    <a:lstStyle/>
                    <a:p>
                      <a:pPr algn="ctr"/>
                      <a:r>
                        <a:rPr lang="en-US" dirty="0">
                          <a:solidFill>
                            <a:schemeClr val="accent1">
                              <a:lumMod val="50000"/>
                            </a:schemeClr>
                          </a:solidFill>
                        </a:rPr>
                        <a:t>Customer acquisition</a:t>
                      </a:r>
                    </a:p>
                  </a:txBody>
                  <a:tcPr anchor="ctr"/>
                </a:tc>
                <a:extLst>
                  <a:ext uri="{0D108BD9-81ED-4DB2-BD59-A6C34878D82A}">
                    <a16:rowId xmlns:a16="http://schemas.microsoft.com/office/drawing/2014/main" val="4251432886"/>
                  </a:ext>
                </a:extLst>
              </a:tr>
              <a:tr h="950802">
                <a:tc>
                  <a:txBody>
                    <a:bodyPr/>
                    <a:lstStyle/>
                    <a:p>
                      <a:pPr algn="ctr"/>
                      <a:r>
                        <a:rPr lang="en-US" dirty="0"/>
                        <a:t>Q1</a:t>
                      </a:r>
                    </a:p>
                  </a:txBody>
                  <a:tcPr anchor="ctr"/>
                </a:tc>
                <a:tc>
                  <a:txBody>
                    <a:bodyPr/>
                    <a:lstStyle/>
                    <a:p>
                      <a:pPr algn="ctr"/>
                      <a:r>
                        <a:rPr lang="en-US" dirty="0"/>
                        <a:t>12</a:t>
                      </a:r>
                    </a:p>
                  </a:txBody>
                  <a:tcPr anchor="ctr"/>
                </a:tc>
                <a:tc>
                  <a:txBody>
                    <a:bodyPr/>
                    <a:lstStyle/>
                    <a:p>
                      <a:pPr algn="ctr"/>
                      <a:r>
                        <a:rPr lang="en-US" dirty="0"/>
                        <a:t>2</a:t>
                      </a:r>
                    </a:p>
                  </a:txBody>
                  <a:tcPr anchor="ctr"/>
                </a:tc>
                <a:tc>
                  <a:txBody>
                    <a:bodyPr/>
                    <a:lstStyle/>
                    <a:p>
                      <a:pPr algn="ctr"/>
                      <a:r>
                        <a:rPr lang="en-US" dirty="0"/>
                        <a:t>500</a:t>
                      </a:r>
                    </a:p>
                  </a:txBody>
                  <a:tcPr anchor="ctr"/>
                </a:tc>
                <a:extLst>
                  <a:ext uri="{0D108BD9-81ED-4DB2-BD59-A6C34878D82A}">
                    <a16:rowId xmlns:a16="http://schemas.microsoft.com/office/drawing/2014/main" val="360240625"/>
                  </a:ext>
                </a:extLst>
              </a:tr>
              <a:tr h="950802">
                <a:tc>
                  <a:txBody>
                    <a:bodyPr/>
                    <a:lstStyle/>
                    <a:p>
                      <a:pPr algn="ctr"/>
                      <a:r>
                        <a:rPr lang="en-US" dirty="0"/>
                        <a:t>Q2</a:t>
                      </a:r>
                    </a:p>
                  </a:txBody>
                  <a:tcPr anchor="ctr"/>
                </a:tc>
                <a:tc>
                  <a:txBody>
                    <a:bodyPr/>
                    <a:lstStyle/>
                    <a:p>
                      <a:pPr algn="ctr"/>
                      <a:r>
                        <a:rPr lang="en-US" dirty="0"/>
                        <a:t>15</a:t>
                      </a:r>
                    </a:p>
                  </a:txBody>
                  <a:tcPr anchor="ctr"/>
                </a:tc>
                <a:tc>
                  <a:txBody>
                    <a:bodyPr/>
                    <a:lstStyle/>
                    <a:p>
                      <a:pPr algn="ctr"/>
                      <a:r>
                        <a:rPr lang="en-US" dirty="0"/>
                        <a:t>3</a:t>
                      </a:r>
                    </a:p>
                  </a:txBody>
                  <a:tcPr anchor="ctr"/>
                </a:tc>
                <a:tc>
                  <a:txBody>
                    <a:bodyPr/>
                    <a:lstStyle/>
                    <a:p>
                      <a:pPr algn="ctr"/>
                      <a:r>
                        <a:rPr lang="en-US" dirty="0"/>
                        <a:t>600</a:t>
                      </a:r>
                    </a:p>
                  </a:txBody>
                  <a:tcPr anchor="ctr"/>
                </a:tc>
                <a:extLst>
                  <a:ext uri="{0D108BD9-81ED-4DB2-BD59-A6C34878D82A}">
                    <a16:rowId xmlns:a16="http://schemas.microsoft.com/office/drawing/2014/main" val="2762393470"/>
                  </a:ext>
                </a:extLst>
              </a:tr>
              <a:tr h="950802">
                <a:tc>
                  <a:txBody>
                    <a:bodyPr/>
                    <a:lstStyle/>
                    <a:p>
                      <a:pPr algn="ctr"/>
                      <a:r>
                        <a:rPr lang="en-US" dirty="0"/>
                        <a:t>Q3</a:t>
                      </a:r>
                    </a:p>
                  </a:txBody>
                  <a:tcPr anchor="ctr"/>
                </a:tc>
                <a:tc>
                  <a:txBody>
                    <a:bodyPr/>
                    <a:lstStyle/>
                    <a:p>
                      <a:pPr algn="ctr"/>
                      <a:r>
                        <a:rPr lang="en-US" dirty="0"/>
                        <a:t>18</a:t>
                      </a:r>
                    </a:p>
                  </a:txBody>
                  <a:tcPr anchor="ctr"/>
                </a:tc>
                <a:tc>
                  <a:txBody>
                    <a:bodyPr/>
                    <a:lstStyle/>
                    <a:p>
                      <a:pPr algn="ctr"/>
                      <a:r>
                        <a:rPr lang="en-US" dirty="0"/>
                        <a:t>4</a:t>
                      </a:r>
                    </a:p>
                  </a:txBody>
                  <a:tcPr anchor="ctr"/>
                </a:tc>
                <a:tc>
                  <a:txBody>
                    <a:bodyPr/>
                    <a:lstStyle/>
                    <a:p>
                      <a:pPr algn="ctr"/>
                      <a:r>
                        <a:rPr lang="en-US" dirty="0"/>
                        <a:t>700</a:t>
                      </a:r>
                    </a:p>
                  </a:txBody>
                  <a:tcPr anchor="ctr"/>
                </a:tc>
                <a:extLst>
                  <a:ext uri="{0D108BD9-81ED-4DB2-BD59-A6C34878D82A}">
                    <a16:rowId xmlns:a16="http://schemas.microsoft.com/office/drawing/2014/main" val="1311364400"/>
                  </a:ext>
                </a:extLst>
              </a:tr>
              <a:tr h="950802">
                <a:tc>
                  <a:txBody>
                    <a:bodyPr/>
                    <a:lstStyle/>
                    <a:p>
                      <a:pPr algn="ctr"/>
                      <a:r>
                        <a:rPr lang="en-US" dirty="0"/>
                        <a:t>Q4</a:t>
                      </a:r>
                    </a:p>
                  </a:txBody>
                  <a:tcPr anchor="ctr"/>
                </a:tc>
                <a:tc>
                  <a:txBody>
                    <a:bodyPr/>
                    <a:lstStyle/>
                    <a:p>
                      <a:pPr algn="ctr"/>
                      <a:r>
                        <a:rPr lang="en-US" dirty="0"/>
                        <a:t>20</a:t>
                      </a:r>
                    </a:p>
                  </a:txBody>
                  <a:tcPr anchor="ctr"/>
                </a:tc>
                <a:tc>
                  <a:txBody>
                    <a:bodyPr/>
                    <a:lstStyle/>
                    <a:p>
                      <a:pPr algn="ctr"/>
                      <a:r>
                        <a:rPr lang="en-US" dirty="0"/>
                        <a:t>5</a:t>
                      </a:r>
                    </a:p>
                  </a:txBody>
                  <a:tcPr anchor="ctr"/>
                </a:tc>
                <a:tc>
                  <a:txBody>
                    <a:bodyPr/>
                    <a:lstStyle/>
                    <a:p>
                      <a:pPr algn="ctr"/>
                      <a:r>
                        <a:rPr lang="en-US" dirty="0"/>
                        <a:t>800</a:t>
                      </a:r>
                    </a:p>
                  </a:txBody>
                  <a:tcPr anchor="ctr"/>
                </a:tc>
                <a:extLst>
                  <a:ext uri="{0D108BD9-81ED-4DB2-BD59-A6C34878D82A}">
                    <a16:rowId xmlns:a16="http://schemas.microsoft.com/office/drawing/2014/main" val="2526263980"/>
                  </a:ext>
                </a:extLst>
              </a:tr>
            </a:tbl>
          </a:graphicData>
        </a:graphic>
      </p:graphicFrame>
      <p:sp>
        <p:nvSpPr>
          <p:cNvPr id="8" name="Content Placeholder 7">
            <a:extLst>
              <a:ext uri="{FF2B5EF4-FFF2-40B4-BE49-F238E27FC236}">
                <a16:creationId xmlns:a16="http://schemas.microsoft.com/office/drawing/2014/main" id="{A900955D-4691-EA42-252F-2D3B626B48CD}"/>
              </a:ext>
            </a:extLst>
          </p:cNvPr>
          <p:cNvSpPr>
            <a:spLocks noGrp="1"/>
          </p:cNvSpPr>
          <p:nvPr>
            <p:ph sz="quarter" idx="10"/>
          </p:nvPr>
        </p:nvSpPr>
        <p:spPr>
          <a:xfrm>
            <a:off x="8036953" y="3449781"/>
            <a:ext cx="3829465" cy="2940860"/>
          </a:xfrm>
        </p:spPr>
        <p:txBody>
          <a:bodyPr/>
          <a:lstStyle/>
          <a:p>
            <a:pPr lvl="0"/>
            <a:r>
              <a:rPr lang="en-US" noProof="0" dirty="0"/>
              <a:t>Market expansion</a:t>
            </a:r>
          </a:p>
          <a:p>
            <a:pPr lvl="0"/>
            <a:r>
              <a:rPr lang="en-US" noProof="0" dirty="0"/>
              <a:t>Product innovation</a:t>
            </a:r>
          </a:p>
          <a:p>
            <a:pPr lvl="0"/>
            <a:r>
              <a:rPr lang="en-US" noProof="0" dirty="0"/>
              <a:t>Customer retention</a:t>
            </a:r>
          </a:p>
          <a:p>
            <a:pPr lvl="0"/>
            <a:r>
              <a:rPr lang="en-US" noProof="0" dirty="0"/>
              <a:t>Operational efficiency</a:t>
            </a:r>
          </a:p>
        </p:txBody>
      </p:sp>
    </p:spTree>
    <p:extLst>
      <p:ext uri="{BB962C8B-B14F-4D97-AF65-F5344CB8AC3E}">
        <p14:creationId xmlns:p14="http://schemas.microsoft.com/office/powerpoint/2010/main" val="26109450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F06AC8A-162C-5E86-8A29-04B6BCDD3B87}"/>
              </a:ext>
            </a:extLst>
          </p:cNvPr>
          <p:cNvSpPr>
            <a:spLocks noGrp="1"/>
          </p:cNvSpPr>
          <p:nvPr>
            <p:ph type="title"/>
          </p:nvPr>
        </p:nvSpPr>
        <p:spPr>
          <a:xfrm>
            <a:off x="488373" y="571501"/>
            <a:ext cx="11139054" cy="1028699"/>
          </a:xfrm>
        </p:spPr>
        <p:txBody>
          <a:bodyPr anchor="ctr"/>
          <a:lstStyle/>
          <a:p>
            <a:pPr lvl="0"/>
            <a:r>
              <a:rPr lang="en-US" noProof="0" dirty="0"/>
              <a:t>Financial snapshot</a:t>
            </a:r>
          </a:p>
        </p:txBody>
      </p:sp>
      <p:graphicFrame>
        <p:nvGraphicFramePr>
          <p:cNvPr id="4" name="Table Placeholder 3">
            <a:extLst>
              <a:ext uri="{FF2B5EF4-FFF2-40B4-BE49-F238E27FC236}">
                <a16:creationId xmlns:a16="http://schemas.microsoft.com/office/drawing/2014/main" id="{FD014E9B-B0FD-5706-E957-0CE95837C16F}"/>
              </a:ext>
            </a:extLst>
          </p:cNvPr>
          <p:cNvGraphicFramePr>
            <a:graphicFrameLocks noGrp="1"/>
          </p:cNvGraphicFramePr>
          <p:nvPr>
            <p:ph type="tbl" sz="quarter" idx="10"/>
            <p:extLst>
              <p:ext uri="{D42A27DB-BD31-4B8C-83A1-F6EECF244321}">
                <p14:modId xmlns:p14="http://schemas.microsoft.com/office/powerpoint/2010/main" val="3479912015"/>
              </p:ext>
            </p:extLst>
          </p:nvPr>
        </p:nvGraphicFramePr>
        <p:xfrm>
          <a:off x="838200" y="1860550"/>
          <a:ext cx="10515600" cy="4198290"/>
        </p:xfrm>
        <a:graphic>
          <a:graphicData uri="http://schemas.openxmlformats.org/drawingml/2006/table">
            <a:tbl>
              <a:tblPr firstRow="1" bandRow="1">
                <a:tableStyleId>{1E171933-4619-4E11-9A3F-F7608DF75F80}</a:tableStyleId>
              </a:tblPr>
              <a:tblGrid>
                <a:gridCol w="2628900">
                  <a:extLst>
                    <a:ext uri="{9D8B030D-6E8A-4147-A177-3AD203B41FA5}">
                      <a16:colId xmlns:a16="http://schemas.microsoft.com/office/drawing/2014/main" val="130956065"/>
                    </a:ext>
                  </a:extLst>
                </a:gridCol>
                <a:gridCol w="2628900">
                  <a:extLst>
                    <a:ext uri="{9D8B030D-6E8A-4147-A177-3AD203B41FA5}">
                      <a16:colId xmlns:a16="http://schemas.microsoft.com/office/drawing/2014/main" val="2749965458"/>
                    </a:ext>
                  </a:extLst>
                </a:gridCol>
                <a:gridCol w="2628900">
                  <a:extLst>
                    <a:ext uri="{9D8B030D-6E8A-4147-A177-3AD203B41FA5}">
                      <a16:colId xmlns:a16="http://schemas.microsoft.com/office/drawing/2014/main" val="2116711163"/>
                    </a:ext>
                  </a:extLst>
                </a:gridCol>
                <a:gridCol w="2628900">
                  <a:extLst>
                    <a:ext uri="{9D8B030D-6E8A-4147-A177-3AD203B41FA5}">
                      <a16:colId xmlns:a16="http://schemas.microsoft.com/office/drawing/2014/main" val="1186885001"/>
                    </a:ext>
                  </a:extLst>
                </a:gridCol>
              </a:tblGrid>
              <a:tr h="699715">
                <a:tc>
                  <a:txBody>
                    <a:bodyPr/>
                    <a:lstStyle/>
                    <a:p>
                      <a:pPr algn="ctr"/>
                      <a:r>
                        <a:rPr lang="en-US" dirty="0">
                          <a:solidFill>
                            <a:schemeClr val="accent1">
                              <a:lumMod val="50000"/>
                            </a:schemeClr>
                          </a:solidFill>
                        </a:rPr>
                        <a:t>Metric</a:t>
                      </a:r>
                    </a:p>
                  </a:txBody>
                  <a:tcPr anchor="ctr"/>
                </a:tc>
                <a:tc>
                  <a:txBody>
                    <a:bodyPr/>
                    <a:lstStyle/>
                    <a:p>
                      <a:pPr algn="ctr"/>
                      <a:r>
                        <a:rPr lang="en-US" dirty="0">
                          <a:solidFill>
                            <a:schemeClr val="accent1">
                              <a:lumMod val="50000"/>
                            </a:schemeClr>
                          </a:solidFill>
                        </a:rPr>
                        <a:t>Current value</a:t>
                      </a:r>
                    </a:p>
                  </a:txBody>
                  <a:tcPr anchor="ctr"/>
                </a:tc>
                <a:tc>
                  <a:txBody>
                    <a:bodyPr/>
                    <a:lstStyle/>
                    <a:p>
                      <a:pPr algn="ctr"/>
                      <a:r>
                        <a:rPr lang="en-US" dirty="0">
                          <a:solidFill>
                            <a:schemeClr val="accent1">
                              <a:lumMod val="50000"/>
                            </a:schemeClr>
                          </a:solidFill>
                        </a:rPr>
                        <a:t>Previous quarter</a:t>
                      </a:r>
                    </a:p>
                  </a:txBody>
                  <a:tcPr anchor="ctr"/>
                </a:tc>
                <a:tc>
                  <a:txBody>
                    <a:bodyPr/>
                    <a:lstStyle/>
                    <a:p>
                      <a:pPr algn="ctr"/>
                      <a:r>
                        <a:rPr lang="en-US" dirty="0">
                          <a:solidFill>
                            <a:schemeClr val="accent1">
                              <a:lumMod val="50000"/>
                            </a:schemeClr>
                          </a:solidFill>
                        </a:rPr>
                        <a:t>Change (%)</a:t>
                      </a:r>
                    </a:p>
                  </a:txBody>
                  <a:tcPr anchor="ctr"/>
                </a:tc>
                <a:extLst>
                  <a:ext uri="{0D108BD9-81ED-4DB2-BD59-A6C34878D82A}">
                    <a16:rowId xmlns:a16="http://schemas.microsoft.com/office/drawing/2014/main" val="3741017008"/>
                  </a:ext>
                </a:extLst>
              </a:tr>
              <a:tr h="699715">
                <a:tc>
                  <a:txBody>
                    <a:bodyPr/>
                    <a:lstStyle/>
                    <a:p>
                      <a:pPr algn="ctr"/>
                      <a:r>
                        <a:rPr lang="en-US" dirty="0"/>
                        <a:t>Revenue</a:t>
                      </a:r>
                    </a:p>
                  </a:txBody>
                  <a:tcPr anchor="ctr"/>
                </a:tc>
                <a:tc>
                  <a:txBody>
                    <a:bodyPr/>
                    <a:lstStyle/>
                    <a:p>
                      <a:pPr algn="ctr"/>
                      <a:r>
                        <a:rPr lang="en-US" dirty="0"/>
                        <a:t>$2,500,000</a:t>
                      </a:r>
                    </a:p>
                  </a:txBody>
                  <a:tcPr anchor="ctr"/>
                </a:tc>
                <a:tc>
                  <a:txBody>
                    <a:bodyPr/>
                    <a:lstStyle/>
                    <a:p>
                      <a:pPr algn="ctr"/>
                      <a:r>
                        <a:rPr lang="en-US" dirty="0"/>
                        <a:t>$2,200,000</a:t>
                      </a:r>
                    </a:p>
                  </a:txBody>
                  <a:tcPr anchor="ctr"/>
                </a:tc>
                <a:tc>
                  <a:txBody>
                    <a:bodyPr/>
                    <a:lstStyle/>
                    <a:p>
                      <a:pPr algn="ctr"/>
                      <a:r>
                        <a:rPr lang="en-US" dirty="0"/>
                        <a:t>+14%</a:t>
                      </a:r>
                    </a:p>
                  </a:txBody>
                  <a:tcPr anchor="ctr"/>
                </a:tc>
                <a:extLst>
                  <a:ext uri="{0D108BD9-81ED-4DB2-BD59-A6C34878D82A}">
                    <a16:rowId xmlns:a16="http://schemas.microsoft.com/office/drawing/2014/main" val="511888340"/>
                  </a:ext>
                </a:extLst>
              </a:tr>
              <a:tr h="699715">
                <a:tc>
                  <a:txBody>
                    <a:bodyPr/>
                    <a:lstStyle/>
                    <a:p>
                      <a:pPr algn="ctr"/>
                      <a:r>
                        <a:rPr lang="en-US" dirty="0"/>
                        <a:t>Operating expenses</a:t>
                      </a:r>
                    </a:p>
                  </a:txBody>
                  <a:tcPr anchor="ctr"/>
                </a:tc>
                <a:tc>
                  <a:txBody>
                    <a:bodyPr/>
                    <a:lstStyle/>
                    <a:p>
                      <a:pPr algn="ctr"/>
                      <a:r>
                        <a:rPr lang="en-US" dirty="0"/>
                        <a:t>$1,200,000	</a:t>
                      </a:r>
                    </a:p>
                  </a:txBody>
                  <a:tcPr anchor="ctr"/>
                </a:tc>
                <a:tc>
                  <a:txBody>
                    <a:bodyPr/>
                    <a:lstStyle/>
                    <a:p>
                      <a:pPr algn="ctr"/>
                      <a:r>
                        <a:rPr lang="en-US" dirty="0"/>
                        <a:t>$1,400,000	</a:t>
                      </a:r>
                    </a:p>
                  </a:txBody>
                  <a:tcPr anchor="ctr"/>
                </a:tc>
                <a:tc>
                  <a:txBody>
                    <a:bodyPr/>
                    <a:lstStyle/>
                    <a:p>
                      <a:pPr algn="ctr"/>
                      <a:r>
                        <a:rPr lang="en-US" dirty="0"/>
                        <a:t>-14%</a:t>
                      </a:r>
                    </a:p>
                  </a:txBody>
                  <a:tcPr anchor="ctr"/>
                </a:tc>
                <a:extLst>
                  <a:ext uri="{0D108BD9-81ED-4DB2-BD59-A6C34878D82A}">
                    <a16:rowId xmlns:a16="http://schemas.microsoft.com/office/drawing/2014/main" val="3937089168"/>
                  </a:ext>
                </a:extLst>
              </a:tr>
              <a:tr h="699715">
                <a:tc>
                  <a:txBody>
                    <a:bodyPr/>
                    <a:lstStyle/>
                    <a:p>
                      <a:pPr algn="ctr"/>
                      <a:r>
                        <a:rPr lang="en-US" dirty="0"/>
                        <a:t>Net profit</a:t>
                      </a:r>
                    </a:p>
                  </a:txBody>
                  <a:tcPr anchor="ctr"/>
                </a:tc>
                <a:tc>
                  <a:txBody>
                    <a:bodyPr/>
                    <a:lstStyle/>
                    <a:p>
                      <a:pPr algn="ctr"/>
                      <a:r>
                        <a:rPr lang="en-US" dirty="0"/>
                        <a:t>$1,000,000	</a:t>
                      </a:r>
                    </a:p>
                  </a:txBody>
                  <a:tcPr anchor="ctr"/>
                </a:tc>
                <a:tc>
                  <a:txBody>
                    <a:bodyPr/>
                    <a:lstStyle/>
                    <a:p>
                      <a:pPr algn="ctr"/>
                      <a:r>
                        <a:rPr lang="en-US" dirty="0"/>
                        <a:t>$800,000	</a:t>
                      </a:r>
                    </a:p>
                  </a:txBody>
                  <a:tcPr anchor="ctr"/>
                </a:tc>
                <a:tc>
                  <a:txBody>
                    <a:bodyPr/>
                    <a:lstStyle/>
                    <a:p>
                      <a:pPr algn="ctr"/>
                      <a:r>
                        <a:rPr lang="en-US" dirty="0"/>
                        <a:t>+25%</a:t>
                      </a:r>
                    </a:p>
                  </a:txBody>
                  <a:tcPr anchor="ctr"/>
                </a:tc>
                <a:extLst>
                  <a:ext uri="{0D108BD9-81ED-4DB2-BD59-A6C34878D82A}">
                    <a16:rowId xmlns:a16="http://schemas.microsoft.com/office/drawing/2014/main" val="1031597798"/>
                  </a:ext>
                </a:extLst>
              </a:tr>
              <a:tr h="699715">
                <a:tc>
                  <a:txBody>
                    <a:bodyPr/>
                    <a:lstStyle/>
                    <a:p>
                      <a:pPr algn="ctr"/>
                      <a:r>
                        <a:rPr lang="en-US" dirty="0"/>
                        <a:t>Operating margin</a:t>
                      </a:r>
                    </a:p>
                  </a:txBody>
                  <a:tcPr anchor="ctr"/>
                </a:tc>
                <a:tc>
                  <a:txBody>
                    <a:bodyPr/>
                    <a:lstStyle/>
                    <a:p>
                      <a:pPr algn="ctr"/>
                      <a:r>
                        <a:rPr lang="en-US" dirty="0"/>
                        <a:t>40%</a:t>
                      </a:r>
                    </a:p>
                  </a:txBody>
                  <a:tcPr anchor="ctr"/>
                </a:tc>
                <a:tc>
                  <a:txBody>
                    <a:bodyPr/>
                    <a:lstStyle/>
                    <a:p>
                      <a:pPr algn="ctr"/>
                      <a:r>
                        <a:rPr lang="en-US" dirty="0"/>
                        <a:t>36%</a:t>
                      </a:r>
                    </a:p>
                  </a:txBody>
                  <a:tcPr anchor="ctr"/>
                </a:tc>
                <a:tc>
                  <a:txBody>
                    <a:bodyPr/>
                    <a:lstStyle/>
                    <a:p>
                      <a:pPr algn="ctr"/>
                      <a:r>
                        <a:rPr lang="en-US" dirty="0"/>
                        <a:t>+4%</a:t>
                      </a:r>
                    </a:p>
                  </a:txBody>
                  <a:tcPr anchor="ctr"/>
                </a:tc>
                <a:extLst>
                  <a:ext uri="{0D108BD9-81ED-4DB2-BD59-A6C34878D82A}">
                    <a16:rowId xmlns:a16="http://schemas.microsoft.com/office/drawing/2014/main" val="1194376521"/>
                  </a:ext>
                </a:extLst>
              </a:tr>
              <a:tr h="699715">
                <a:tc>
                  <a:txBody>
                    <a:bodyPr/>
                    <a:lstStyle/>
                    <a:p>
                      <a:pPr algn="ctr"/>
                      <a:r>
                        <a:rPr lang="en-US" dirty="0"/>
                        <a:t>Cash reserves</a:t>
                      </a:r>
                    </a:p>
                  </a:txBody>
                  <a:tcPr anchor="ctr"/>
                </a:tc>
                <a:tc>
                  <a:txBody>
                    <a:bodyPr/>
                    <a:lstStyle/>
                    <a:p>
                      <a:pPr algn="ctr"/>
                      <a:r>
                        <a:rPr lang="en-US" dirty="0"/>
                        <a:t>$5,000,000	</a:t>
                      </a:r>
                    </a:p>
                  </a:txBody>
                  <a:tcPr anchor="ctr"/>
                </a:tc>
                <a:tc>
                  <a:txBody>
                    <a:bodyPr/>
                    <a:lstStyle/>
                    <a:p>
                      <a:pPr algn="ctr"/>
                      <a:r>
                        <a:rPr lang="en-US" dirty="0"/>
                        <a:t>$4,500,000	</a:t>
                      </a:r>
                    </a:p>
                  </a:txBody>
                  <a:tcPr anchor="ctr"/>
                </a:tc>
                <a:tc>
                  <a:txBody>
                    <a:bodyPr/>
                    <a:lstStyle/>
                    <a:p>
                      <a:pPr algn="ctr"/>
                      <a:r>
                        <a:rPr lang="en-US" dirty="0"/>
                        <a:t>+11%</a:t>
                      </a:r>
                    </a:p>
                  </a:txBody>
                  <a:tcPr anchor="ctr"/>
                </a:tc>
                <a:extLst>
                  <a:ext uri="{0D108BD9-81ED-4DB2-BD59-A6C34878D82A}">
                    <a16:rowId xmlns:a16="http://schemas.microsoft.com/office/drawing/2014/main" val="1918266800"/>
                  </a:ext>
                </a:extLst>
              </a:tr>
            </a:tbl>
          </a:graphicData>
        </a:graphic>
      </p:graphicFrame>
    </p:spTree>
    <p:extLst>
      <p:ext uri="{BB962C8B-B14F-4D97-AF65-F5344CB8AC3E}">
        <p14:creationId xmlns:p14="http://schemas.microsoft.com/office/powerpoint/2010/main" val="30009709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AEF70-82D5-7640-21AD-BEAC8FBD4CFF}"/>
              </a:ext>
            </a:extLst>
          </p:cNvPr>
          <p:cNvSpPr>
            <a:spLocks noGrp="1"/>
          </p:cNvSpPr>
          <p:nvPr>
            <p:ph type="title"/>
          </p:nvPr>
        </p:nvSpPr>
        <p:spPr>
          <a:xfrm>
            <a:off x="617542" y="132080"/>
            <a:ext cx="4928894" cy="6507711"/>
          </a:xfrm>
        </p:spPr>
        <p:txBody>
          <a:bodyPr/>
          <a:lstStyle/>
          <a:p>
            <a:pPr lvl="0"/>
            <a:r>
              <a:rPr lang="en-US" noProof="0" dirty="0"/>
              <a:t>Innovative solutions</a:t>
            </a:r>
          </a:p>
        </p:txBody>
      </p:sp>
      <p:pic>
        <p:nvPicPr>
          <p:cNvPr id="10" name="Picture Placeholder 9">
            <a:extLst>
              <a:ext uri="{FF2B5EF4-FFF2-40B4-BE49-F238E27FC236}">
                <a16:creationId xmlns:a16="http://schemas.microsoft.com/office/drawing/2014/main" id="{B1C915CE-EC91-4DEE-9C0D-2A94031D5DC3}"/>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3"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l="101" r="101"/>
          <a:stretch/>
        </p:blipFill>
        <p:spPr>
          <a:xfrm>
            <a:off x="7429500" y="992188"/>
            <a:ext cx="3425825" cy="5018087"/>
          </a:xfrm>
        </p:spPr>
      </p:pic>
    </p:spTree>
    <p:extLst>
      <p:ext uri="{BB962C8B-B14F-4D97-AF65-F5344CB8AC3E}">
        <p14:creationId xmlns:p14="http://schemas.microsoft.com/office/powerpoint/2010/main" val="3802808557"/>
      </p:ext>
    </p:extLst>
  </p:cSld>
  <p:clrMapOvr>
    <a:masterClrMapping/>
  </p:clrMapOvr>
</p:sld>
</file>

<file path=ppt/slides/slide1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E1BB1-C5B6-C34A-6087-4868288761AF}"/>
              </a:ext>
            </a:extLst>
          </p:cNvPr>
          <p:cNvSpPr>
            <a:spLocks noGrp="1"/>
          </p:cNvSpPr>
          <p:nvPr>
            <p:ph type="title"/>
          </p:nvPr>
        </p:nvSpPr>
        <p:spPr>
          <a:xfrm>
            <a:off x="529935" y="571499"/>
            <a:ext cx="11118274" cy="1154114"/>
          </a:xfrm>
        </p:spPr>
        <p:txBody>
          <a:bodyPr/>
          <a:lstStyle/>
          <a:p>
            <a:pPr lvl="0"/>
            <a:r>
              <a:rPr lang="en-US" noProof="0" dirty="0"/>
              <a:t>Future initiatives</a:t>
            </a:r>
          </a:p>
        </p:txBody>
      </p:sp>
      <p:sp>
        <p:nvSpPr>
          <p:cNvPr id="3" name="Content Placeholder 2">
            <a:extLst>
              <a:ext uri="{FF2B5EF4-FFF2-40B4-BE49-F238E27FC236}">
                <a16:creationId xmlns:a16="http://schemas.microsoft.com/office/drawing/2014/main" id="{0A77EDD1-5A8E-0F37-E892-65A530E36B20}"/>
              </a:ext>
            </a:extLst>
          </p:cNvPr>
          <p:cNvSpPr>
            <a:spLocks noGrp="1"/>
          </p:cNvSpPr>
          <p:nvPr>
            <p:ph sz="quarter" idx="17"/>
          </p:nvPr>
        </p:nvSpPr>
        <p:spPr>
          <a:xfrm>
            <a:off x="841667" y="2461056"/>
            <a:ext cx="3626424" cy="3721535"/>
          </a:xfrm>
        </p:spPr>
        <p:txBody>
          <a:bodyPr/>
          <a:lstStyle/>
          <a:p>
            <a:pPr lvl="0"/>
            <a:r>
              <a:rPr lang="en-US" noProof="0" dirty="0"/>
              <a:t>Green supply chain</a:t>
            </a:r>
          </a:p>
          <a:p>
            <a:pPr lvl="0"/>
            <a:r>
              <a:rPr lang="en-US" noProof="0" dirty="0"/>
              <a:t>Reduced carbon footprint</a:t>
            </a:r>
          </a:p>
          <a:p>
            <a:pPr lvl="0"/>
            <a:r>
              <a:rPr lang="en-US" noProof="0" dirty="0"/>
              <a:t>Waste reduction</a:t>
            </a:r>
          </a:p>
          <a:p>
            <a:pPr lvl="0"/>
            <a:r>
              <a:rPr lang="en-US" noProof="0" dirty="0"/>
              <a:t>Water conservation</a:t>
            </a:r>
          </a:p>
        </p:txBody>
      </p:sp>
      <p:sp>
        <p:nvSpPr>
          <p:cNvPr id="4" name="Content Placeholder 3">
            <a:extLst>
              <a:ext uri="{FF2B5EF4-FFF2-40B4-BE49-F238E27FC236}">
                <a16:creationId xmlns:a16="http://schemas.microsoft.com/office/drawing/2014/main" id="{D548ADA2-B38F-A25B-C324-05E10CE9CD9F}"/>
              </a:ext>
            </a:extLst>
          </p:cNvPr>
          <p:cNvSpPr>
            <a:spLocks noGrp="1"/>
          </p:cNvSpPr>
          <p:nvPr>
            <p:ph sz="quarter" idx="18"/>
          </p:nvPr>
        </p:nvSpPr>
        <p:spPr>
          <a:xfrm>
            <a:off x="5995282" y="2440275"/>
            <a:ext cx="5164553" cy="3721534"/>
          </a:xfrm>
        </p:spPr>
        <p:txBody>
          <a:bodyPr>
            <a:normAutofit/>
          </a:bodyPr>
          <a:lstStyle/>
          <a:p>
            <a:r>
              <a:rPr lang="en-US" noProof="0" dirty="0"/>
              <a:t>Product enhancement. </a:t>
            </a:r>
          </a:p>
          <a:p>
            <a:pPr lvl="1"/>
            <a:r>
              <a:rPr lang="en-US" noProof="0" dirty="0"/>
              <a:t>Introduce regular updates and features to enhance product offerings.</a:t>
            </a:r>
          </a:p>
          <a:p>
            <a:r>
              <a:rPr lang="en-US" noProof="0" dirty="0"/>
              <a:t>Technology integration. </a:t>
            </a:r>
          </a:p>
          <a:p>
            <a:pPr lvl="1"/>
            <a:r>
              <a:rPr lang="en-US" noProof="0" dirty="0"/>
              <a:t>Explore emerging technologies for potential integration into our operations.</a:t>
            </a:r>
          </a:p>
          <a:p>
            <a:r>
              <a:rPr lang="en-US" noProof="0" dirty="0"/>
              <a:t>Collaborative partnerships. </a:t>
            </a:r>
          </a:p>
          <a:p>
            <a:pPr lvl="1"/>
            <a:r>
              <a:rPr lang="en-US" noProof="0" dirty="0"/>
              <a:t>Foster collaborations with tech innovators and industry leaders to drive innovation.</a:t>
            </a:r>
          </a:p>
        </p:txBody>
      </p:sp>
    </p:spTree>
    <p:extLst>
      <p:ext uri="{BB962C8B-B14F-4D97-AF65-F5344CB8AC3E}">
        <p14:creationId xmlns:p14="http://schemas.microsoft.com/office/powerpoint/2010/main" val="3119354052"/>
      </p:ext>
    </p:extLst>
  </p:cSld>
  <p:clrMapOvr>
    <a:masterClrMapping/>
  </p:clrMapOvr>
</p:sld>
</file>

<file path=ppt/slides/slide14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05011-03FC-652B-2538-4EAE68ABF80D}"/>
              </a:ext>
            </a:extLst>
          </p:cNvPr>
          <p:cNvSpPr>
            <a:spLocks noGrp="1"/>
          </p:cNvSpPr>
          <p:nvPr>
            <p:ph type="title"/>
          </p:nvPr>
        </p:nvSpPr>
        <p:spPr>
          <a:xfrm>
            <a:off x="770660" y="1017858"/>
            <a:ext cx="10650681" cy="2719255"/>
          </a:xfrm>
        </p:spPr>
        <p:txBody>
          <a:bodyPr/>
          <a:lstStyle/>
          <a:p>
            <a:pPr lvl="0"/>
            <a:r>
              <a:rPr lang="en-US" dirty="0"/>
              <a:t>Thank You</a:t>
            </a:r>
            <a:endParaRPr lang="en-US" noProof="0" dirty="0"/>
          </a:p>
        </p:txBody>
      </p:sp>
      <p:sp>
        <p:nvSpPr>
          <p:cNvPr id="3" name="Text Placeholder 2">
            <a:extLst>
              <a:ext uri="{FF2B5EF4-FFF2-40B4-BE49-F238E27FC236}">
                <a16:creationId xmlns:a16="http://schemas.microsoft.com/office/drawing/2014/main" id="{411A2349-EF0B-F33D-13F9-826241461648}"/>
              </a:ext>
            </a:extLst>
          </p:cNvPr>
          <p:cNvSpPr>
            <a:spLocks noGrp="1"/>
          </p:cNvSpPr>
          <p:nvPr>
            <p:ph type="body" sz="quarter" idx="14"/>
          </p:nvPr>
        </p:nvSpPr>
        <p:spPr>
          <a:xfrm>
            <a:off x="770660" y="4042066"/>
            <a:ext cx="10650681" cy="2296843"/>
          </a:xfrm>
        </p:spPr>
        <p:txBody>
          <a:bodyPr/>
          <a:lstStyle/>
          <a:p>
            <a:pPr lvl="0"/>
            <a:r>
              <a:rPr lang="en-US" noProof="0"/>
              <a:t>Mirjam</a:t>
            </a:r>
            <a:r>
              <a:rPr lang="en-US" noProof="0" dirty="0"/>
              <a:t> Nilsson</a:t>
            </a:r>
          </a:p>
          <a:p>
            <a:pPr lvl="0"/>
            <a:r>
              <a:rPr lang="en-US" dirty="0"/>
              <a:t>m</a:t>
            </a:r>
            <a:r>
              <a:rPr lang="en-US" noProof="0" dirty="0"/>
              <a:t>irjam@contoso.com</a:t>
            </a:r>
          </a:p>
          <a:p>
            <a:pPr lvl="0"/>
            <a:r>
              <a:rPr lang="en-US" dirty="0"/>
              <a:t>w</a:t>
            </a:r>
            <a:r>
              <a:rPr lang="en-US" noProof="0" dirty="0"/>
              <a:t>ww.contoso.com</a:t>
            </a:r>
          </a:p>
        </p:txBody>
      </p:sp>
    </p:spTree>
    <p:extLst>
      <p:ext uri="{BB962C8B-B14F-4D97-AF65-F5344CB8AC3E}">
        <p14:creationId xmlns:p14="http://schemas.microsoft.com/office/powerpoint/2010/main" val="366365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A762A4-2E4B-23FB-9F8B-D54C0F90A08A}"/>
              </a:ext>
            </a:extLst>
          </p:cNvPr>
          <p:cNvSpPr>
            <a:spLocks noGrp="1"/>
          </p:cNvSpPr>
          <p:nvPr>
            <p:ph type="title"/>
          </p:nvPr>
        </p:nvSpPr>
        <p:spPr>
          <a:xfrm>
            <a:off x="810001" y="633046"/>
            <a:ext cx="10571998" cy="3366198"/>
          </a:xfrm>
        </p:spPr>
        <p:txBody>
          <a:bodyPr/>
          <a:lstStyle/>
          <a:p>
            <a:pPr lvl="0"/>
            <a:r>
              <a:rPr lang="en-US" noProof="0" dirty="0"/>
              <a:t>All-</a:t>
            </a:r>
            <a:r>
              <a:rPr lang="en-US" dirty="0"/>
              <a:t>h</a:t>
            </a:r>
            <a:r>
              <a:rPr lang="en-US" noProof="0" dirty="0"/>
              <a:t>ands meeting</a:t>
            </a:r>
          </a:p>
        </p:txBody>
      </p:sp>
    </p:spTree>
    <p:extLst>
      <p:ext uri="{BB962C8B-B14F-4D97-AF65-F5344CB8AC3E}">
        <p14:creationId xmlns:p14="http://schemas.microsoft.com/office/powerpoint/2010/main" val="4318358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2B7740-ED88-9F6A-89FF-4B0DFAAC36EA}"/>
              </a:ext>
            </a:extLst>
          </p:cNvPr>
          <p:cNvSpPr>
            <a:spLocks noGrp="1"/>
          </p:cNvSpPr>
          <p:nvPr>
            <p:ph type="title"/>
          </p:nvPr>
        </p:nvSpPr>
        <p:spPr>
          <a:xfrm>
            <a:off x="944217" y="924167"/>
            <a:ext cx="4383156" cy="5009322"/>
          </a:xfrm>
        </p:spPr>
        <p:txBody>
          <a:bodyPr/>
          <a:lstStyle/>
          <a:p>
            <a:r>
              <a:rPr lang="en-US" dirty="0"/>
              <a:t>Agenda</a:t>
            </a:r>
          </a:p>
        </p:txBody>
      </p:sp>
      <p:sp>
        <p:nvSpPr>
          <p:cNvPr id="3" name="Text Placeholder 2">
            <a:extLst>
              <a:ext uri="{FF2B5EF4-FFF2-40B4-BE49-F238E27FC236}">
                <a16:creationId xmlns:a16="http://schemas.microsoft.com/office/drawing/2014/main" id="{39A25282-EE8D-71BA-6317-EECFE33238DC}"/>
              </a:ext>
            </a:extLst>
          </p:cNvPr>
          <p:cNvSpPr>
            <a:spLocks noGrp="1"/>
          </p:cNvSpPr>
          <p:nvPr>
            <p:ph type="body" sz="quarter" idx="14"/>
          </p:nvPr>
        </p:nvSpPr>
        <p:spPr>
          <a:xfrm>
            <a:off x="6400800" y="924512"/>
            <a:ext cx="4750904" cy="5008977"/>
          </a:xfrm>
        </p:spPr>
        <p:txBody>
          <a:bodyPr/>
          <a:lstStyle/>
          <a:p>
            <a:pPr lvl="0"/>
            <a:r>
              <a:rPr lang="en-US" noProof="0" dirty="0"/>
              <a:t>Growth strategy</a:t>
            </a:r>
          </a:p>
          <a:p>
            <a:pPr lvl="0"/>
            <a:r>
              <a:rPr lang="en-US" noProof="0" dirty="0"/>
              <a:t>Market analysis</a:t>
            </a:r>
          </a:p>
          <a:p>
            <a:pPr lvl="0"/>
            <a:r>
              <a:rPr lang="en-US" noProof="0" dirty="0"/>
              <a:t>Financial overview</a:t>
            </a:r>
          </a:p>
          <a:p>
            <a:pPr lvl="0"/>
            <a:r>
              <a:rPr lang="en-US" noProof="0" dirty="0"/>
              <a:t>Innovative solutions</a:t>
            </a:r>
          </a:p>
          <a:p>
            <a:pPr lvl="0"/>
            <a:r>
              <a:rPr lang="en-US" noProof="0" dirty="0"/>
              <a:t>Future initiatives</a:t>
            </a:r>
          </a:p>
        </p:txBody>
      </p:sp>
    </p:spTree>
    <p:extLst>
      <p:ext uri="{BB962C8B-B14F-4D97-AF65-F5344CB8AC3E}">
        <p14:creationId xmlns:p14="http://schemas.microsoft.com/office/powerpoint/2010/main" val="909924710"/>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CF8F5-609D-E31E-6659-2E3CE63097D7}"/>
              </a:ext>
            </a:extLst>
          </p:cNvPr>
          <p:cNvSpPr>
            <a:spLocks noGrp="1"/>
          </p:cNvSpPr>
          <p:nvPr>
            <p:ph type="title"/>
          </p:nvPr>
        </p:nvSpPr>
        <p:spPr>
          <a:xfrm>
            <a:off x="810001" y="1741064"/>
            <a:ext cx="10571998" cy="1928264"/>
          </a:xfrm>
        </p:spPr>
        <p:txBody>
          <a:bodyPr/>
          <a:lstStyle/>
          <a:p>
            <a:pPr lvl="0"/>
            <a:r>
              <a:rPr lang="en-US" dirty="0"/>
              <a:t>Strategies for growth</a:t>
            </a:r>
            <a:endParaRPr lang="en-US" noProof="0" dirty="0"/>
          </a:p>
        </p:txBody>
      </p:sp>
      <p:sp>
        <p:nvSpPr>
          <p:cNvPr id="3" name="Subtitle 2">
            <a:extLst>
              <a:ext uri="{FF2B5EF4-FFF2-40B4-BE49-F238E27FC236}">
                <a16:creationId xmlns:a16="http://schemas.microsoft.com/office/drawing/2014/main" id="{29F16AEF-ABBB-D2DD-A297-5819AEB9AF67}"/>
              </a:ext>
            </a:extLst>
          </p:cNvPr>
          <p:cNvSpPr>
            <a:spLocks noGrp="1"/>
          </p:cNvSpPr>
          <p:nvPr>
            <p:ph type="subTitle" idx="1"/>
          </p:nvPr>
        </p:nvSpPr>
        <p:spPr>
          <a:xfrm>
            <a:off x="810000" y="3694102"/>
            <a:ext cx="10572000" cy="896468"/>
          </a:xfrm>
        </p:spPr>
        <p:txBody>
          <a:bodyPr/>
          <a:lstStyle/>
          <a:p>
            <a:pPr lvl="0"/>
            <a:r>
              <a:rPr lang="en-US" noProof="0" dirty="0"/>
              <a:t>Navigating the future</a:t>
            </a:r>
          </a:p>
        </p:txBody>
      </p:sp>
    </p:spTree>
    <p:extLst>
      <p:ext uri="{BB962C8B-B14F-4D97-AF65-F5344CB8AC3E}">
        <p14:creationId xmlns:p14="http://schemas.microsoft.com/office/powerpoint/2010/main" val="11739363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ECDD0-17F6-3312-AE6D-F7EB95E46C02}"/>
              </a:ext>
            </a:extLst>
          </p:cNvPr>
          <p:cNvSpPr>
            <a:spLocks noGrp="1"/>
          </p:cNvSpPr>
          <p:nvPr>
            <p:ph type="title"/>
          </p:nvPr>
        </p:nvSpPr>
        <p:spPr>
          <a:xfrm>
            <a:off x="550717" y="924339"/>
            <a:ext cx="3990110" cy="5009322"/>
          </a:xfrm>
        </p:spPr>
        <p:txBody>
          <a:bodyPr/>
          <a:lstStyle/>
          <a:p>
            <a:r>
              <a:rPr lang="en-US" dirty="0"/>
              <a:t>Current market analysis</a:t>
            </a:r>
          </a:p>
        </p:txBody>
      </p:sp>
      <p:sp>
        <p:nvSpPr>
          <p:cNvPr id="3" name="Content Placeholder 2">
            <a:extLst>
              <a:ext uri="{FF2B5EF4-FFF2-40B4-BE49-F238E27FC236}">
                <a16:creationId xmlns:a16="http://schemas.microsoft.com/office/drawing/2014/main" id="{EB336AA5-9DDA-DA9A-5469-6885A5A84D1D}"/>
              </a:ext>
            </a:extLst>
          </p:cNvPr>
          <p:cNvSpPr>
            <a:spLocks noGrp="1"/>
          </p:cNvSpPr>
          <p:nvPr>
            <p:ph sz="quarter" idx="10"/>
          </p:nvPr>
        </p:nvSpPr>
        <p:spPr>
          <a:xfrm>
            <a:off x="5346793" y="924340"/>
            <a:ext cx="5684373" cy="5009322"/>
          </a:xfrm>
        </p:spPr>
        <p:txBody>
          <a:bodyPr/>
          <a:lstStyle/>
          <a:p>
            <a:pPr lvl="0"/>
            <a:r>
              <a:rPr lang="en-US" noProof="0" dirty="0"/>
              <a:t>We have identified important key trends that demand our attention.</a:t>
            </a:r>
          </a:p>
          <a:p>
            <a:pPr lvl="0"/>
            <a:r>
              <a:rPr lang="en-US" noProof="0" dirty="0"/>
              <a:t>Data reveals a steady increase in consumer demand for sustainable products, presenting an opportunity for our eco-friendly offerings.</a:t>
            </a:r>
          </a:p>
          <a:p>
            <a:pPr lvl="0"/>
            <a:r>
              <a:rPr lang="en-US" noProof="0" dirty="0"/>
              <a:t>Our competitors are now focusing on digital marketing strategies, suggesting a shift in consumer behavior.</a:t>
            </a:r>
          </a:p>
          <a:p>
            <a:pPr lvl="0"/>
            <a:r>
              <a:rPr lang="en-US" noProof="0" dirty="0"/>
              <a:t>Understanding these nuanced dynamics positions us to adapt and capitalize on emerging market preferences.</a:t>
            </a:r>
          </a:p>
        </p:txBody>
      </p:sp>
    </p:spTree>
    <p:extLst>
      <p:ext uri="{BB962C8B-B14F-4D97-AF65-F5344CB8AC3E}">
        <p14:creationId xmlns:p14="http://schemas.microsoft.com/office/powerpoint/2010/main" val="9590765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ECA8A6-26C7-FE2F-5884-A9A5652053C6}"/>
              </a:ext>
            </a:extLst>
          </p:cNvPr>
          <p:cNvSpPr>
            <a:spLocks noGrp="1"/>
          </p:cNvSpPr>
          <p:nvPr>
            <p:ph type="title"/>
          </p:nvPr>
        </p:nvSpPr>
        <p:spPr>
          <a:xfrm>
            <a:off x="5485516" y="1433219"/>
            <a:ext cx="5695102" cy="2092049"/>
          </a:xfrm>
        </p:spPr>
        <p:txBody>
          <a:bodyPr/>
          <a:lstStyle/>
          <a:p>
            <a:r>
              <a:rPr lang="en-US" dirty="0"/>
              <a:t>Market expansion</a:t>
            </a:r>
          </a:p>
        </p:txBody>
      </p:sp>
      <p:pic>
        <p:nvPicPr>
          <p:cNvPr id="8" name="Picture Placeholder 7" descr="A green circle with a curled corner">
            <a:extLst>
              <a:ext uri="{FF2B5EF4-FFF2-40B4-BE49-F238E27FC236}">
                <a16:creationId xmlns:a16="http://schemas.microsoft.com/office/drawing/2014/main" id="{8CCCEC06-31A4-216C-78F1-DF37E7A7CC34}"/>
              </a:ext>
            </a:extLst>
          </p:cNvPr>
          <p:cNvPicPr>
            <a:picLocks noGrp="1" noChangeAspect="1"/>
          </p:cNvPicPr>
          <p:nvPr>
            <p:ph type="pic" sz="quarter" idx="11"/>
          </p:nvPr>
        </p:nvPicPr>
        <p:blipFill>
          <a:blip r:embed="rId3"/>
          <a:srcRect/>
          <a:stretch/>
        </p:blipFill>
        <p:spPr>
          <a:xfrm>
            <a:off x="1350099" y="1974707"/>
            <a:ext cx="2907792" cy="2907792"/>
          </a:xfrm>
        </p:spPr>
      </p:pic>
      <p:sp>
        <p:nvSpPr>
          <p:cNvPr id="5" name="Content Placeholder 4">
            <a:extLst>
              <a:ext uri="{FF2B5EF4-FFF2-40B4-BE49-F238E27FC236}">
                <a16:creationId xmlns:a16="http://schemas.microsoft.com/office/drawing/2014/main" id="{6F377941-FDA2-9332-B360-A8C727991812}"/>
              </a:ext>
            </a:extLst>
          </p:cNvPr>
          <p:cNvSpPr>
            <a:spLocks noGrp="1"/>
          </p:cNvSpPr>
          <p:nvPr>
            <p:ph sz="quarter" idx="10"/>
          </p:nvPr>
        </p:nvSpPr>
        <p:spPr>
          <a:xfrm>
            <a:off x="5496789" y="3525268"/>
            <a:ext cx="5683829" cy="2595429"/>
          </a:xfrm>
        </p:spPr>
        <p:txBody>
          <a:bodyPr/>
          <a:lstStyle/>
          <a:p>
            <a:pPr lvl="0"/>
            <a:r>
              <a:rPr lang="en-US" noProof="0" dirty="0"/>
              <a:t>Unlocking new horizons</a:t>
            </a:r>
          </a:p>
        </p:txBody>
      </p:sp>
    </p:spTree>
    <p:extLst>
      <p:ext uri="{BB962C8B-B14F-4D97-AF65-F5344CB8AC3E}">
        <p14:creationId xmlns:p14="http://schemas.microsoft.com/office/powerpoint/2010/main" val="393748314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07FBB55-EF55-03D8-7D3C-29341A40D63E}"/>
              </a:ext>
            </a:extLst>
          </p:cNvPr>
          <p:cNvSpPr>
            <a:spLocks noGrp="1"/>
          </p:cNvSpPr>
          <p:nvPr>
            <p:ph type="title"/>
          </p:nvPr>
        </p:nvSpPr>
        <p:spPr>
          <a:xfrm>
            <a:off x="529935" y="633845"/>
            <a:ext cx="3990110" cy="2192482"/>
          </a:xfrm>
        </p:spPr>
        <p:txBody>
          <a:bodyPr/>
          <a:lstStyle/>
          <a:p>
            <a:r>
              <a:rPr lang="en-US" dirty="0"/>
              <a:t>Product launch</a:t>
            </a:r>
          </a:p>
        </p:txBody>
      </p:sp>
      <p:sp>
        <p:nvSpPr>
          <p:cNvPr id="7" name="Content Placeholder 6">
            <a:extLst>
              <a:ext uri="{FF2B5EF4-FFF2-40B4-BE49-F238E27FC236}">
                <a16:creationId xmlns:a16="http://schemas.microsoft.com/office/drawing/2014/main" id="{AD6AD7D9-DEA3-79A4-785F-0EA945171020}"/>
              </a:ext>
            </a:extLst>
          </p:cNvPr>
          <p:cNvSpPr>
            <a:spLocks noGrp="1"/>
          </p:cNvSpPr>
          <p:nvPr>
            <p:ph sz="quarter" idx="11"/>
          </p:nvPr>
        </p:nvSpPr>
        <p:spPr>
          <a:xfrm>
            <a:off x="747423" y="3174531"/>
            <a:ext cx="3772622" cy="3122360"/>
          </a:xfrm>
        </p:spPr>
        <p:txBody>
          <a:bodyPr/>
          <a:lstStyle/>
          <a:p>
            <a:pPr lvl="0"/>
            <a:r>
              <a:rPr lang="en-US" noProof="0" dirty="0"/>
              <a:t>Currently gearing up for </a:t>
            </a:r>
            <a:br>
              <a:rPr lang="en-US" noProof="0" dirty="0"/>
            </a:br>
            <a:r>
              <a:rPr lang="en-US" noProof="0" dirty="0"/>
              <a:t>a ground-breaking launch </a:t>
            </a:r>
          </a:p>
          <a:p>
            <a:pPr lvl="0"/>
            <a:r>
              <a:rPr lang="en-US" noProof="0" dirty="0"/>
              <a:t>Our new offerings will captivate the market</a:t>
            </a:r>
          </a:p>
          <a:p>
            <a:pPr lvl="0"/>
            <a:r>
              <a:rPr lang="en-US" noProof="0" dirty="0"/>
              <a:t>Our marketing campaign will generate anticipation</a:t>
            </a:r>
          </a:p>
        </p:txBody>
      </p:sp>
      <p:graphicFrame>
        <p:nvGraphicFramePr>
          <p:cNvPr id="4" name="Content Placeholder 3" descr="A timeline of the product launch">
            <a:extLst>
              <a:ext uri="{FF2B5EF4-FFF2-40B4-BE49-F238E27FC236}">
                <a16:creationId xmlns:a16="http://schemas.microsoft.com/office/drawing/2014/main" id="{0AA14396-9ECF-6200-84F1-4A2C71CE5B8B}"/>
              </a:ext>
            </a:extLst>
          </p:cNvPr>
          <p:cNvGraphicFramePr>
            <a:graphicFrameLocks noGrp="1"/>
          </p:cNvGraphicFramePr>
          <p:nvPr>
            <p:ph sz="quarter" idx="10"/>
            <p:extLst>
              <p:ext uri="{D42A27DB-BD31-4B8C-83A1-F6EECF244321}">
                <p14:modId xmlns:p14="http://schemas.microsoft.com/office/powerpoint/2010/main" val="3681027793"/>
              </p:ext>
            </p:extLst>
          </p:nvPr>
        </p:nvGraphicFramePr>
        <p:xfrm>
          <a:off x="5237163" y="946150"/>
          <a:ext cx="5972175" cy="5160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0443473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28204-2C6C-CA2B-7ACE-709BD219E7A2}"/>
              </a:ext>
            </a:extLst>
          </p:cNvPr>
          <p:cNvSpPr>
            <a:spLocks noGrp="1"/>
          </p:cNvSpPr>
          <p:nvPr>
            <p:ph type="title"/>
          </p:nvPr>
        </p:nvSpPr>
        <p:spPr>
          <a:xfrm>
            <a:off x="6577445" y="157637"/>
            <a:ext cx="4851694" cy="2190705"/>
          </a:xfrm>
        </p:spPr>
        <p:txBody>
          <a:bodyPr/>
          <a:lstStyle/>
          <a:p>
            <a:r>
              <a:rPr lang="en-US" dirty="0"/>
              <a:t>Marketing strategies</a:t>
            </a:r>
          </a:p>
        </p:txBody>
      </p:sp>
      <p:pic>
        <p:nvPicPr>
          <p:cNvPr id="19" name="Picture Placeholder 18">
            <a:extLst>
              <a:ext uri="{FF2B5EF4-FFF2-40B4-BE49-F238E27FC236}">
                <a16:creationId xmlns:a16="http://schemas.microsoft.com/office/drawing/2014/main" id="{C9C7069E-8095-250E-5EC8-5FE8BAC18FAA}"/>
              </a:ext>
              <a:ext uri="{C183D7F6-B498-43B3-948B-1728B52AA6E4}">
                <adec:decorative xmlns:adec="http://schemas.microsoft.com/office/drawing/2017/decorative" val="1"/>
              </a:ext>
            </a:extLst>
          </p:cNvPr>
          <p:cNvPicPr>
            <a:picLocks noGrp="1" noChangeAspect="1"/>
          </p:cNvPicPr>
          <p:nvPr>
            <p:ph type="pic" sz="quarter" idx="11"/>
          </p:nvPr>
        </p:nvPicPr>
        <p:blipFill rotWithShape="1">
          <a:blip r:embed="rId3" cstate="screen">
            <a:duotone>
              <a:prstClr val="black"/>
              <a:schemeClr val="accent1">
                <a:tint val="45000"/>
                <a:satMod val="400000"/>
              </a:schemeClr>
            </a:duotone>
            <a:alphaModFix amt="50000"/>
            <a:extLst>
              <a:ext uri="{28A0092B-C50C-407E-A947-70E740481C1C}">
                <a14:useLocalDpi xmlns:a14="http://schemas.microsoft.com/office/drawing/2010/main"/>
              </a:ext>
            </a:extLst>
          </a:blip>
          <a:srcRect t="14" b="14"/>
          <a:stretch/>
        </p:blipFill>
        <p:spPr>
          <a:xfrm>
            <a:off x="1236663" y="776288"/>
            <a:ext cx="3433762" cy="5018087"/>
          </a:xfrm>
        </p:spPr>
      </p:pic>
      <p:sp>
        <p:nvSpPr>
          <p:cNvPr id="3" name="Content Placeholder 2">
            <a:extLst>
              <a:ext uri="{FF2B5EF4-FFF2-40B4-BE49-F238E27FC236}">
                <a16:creationId xmlns:a16="http://schemas.microsoft.com/office/drawing/2014/main" id="{A83F17C7-EFB2-790A-200F-D9BF2626198F}"/>
              </a:ext>
            </a:extLst>
          </p:cNvPr>
          <p:cNvSpPr>
            <a:spLocks noGrp="1"/>
          </p:cNvSpPr>
          <p:nvPr>
            <p:ph sz="quarter" idx="10"/>
          </p:nvPr>
        </p:nvSpPr>
        <p:spPr>
          <a:xfrm>
            <a:off x="6592615" y="2505979"/>
            <a:ext cx="4837385" cy="3926717"/>
          </a:xfrm>
        </p:spPr>
        <p:txBody>
          <a:bodyPr>
            <a:normAutofit/>
          </a:bodyPr>
          <a:lstStyle/>
          <a:p>
            <a:pPr lvl="0"/>
            <a:r>
              <a:rPr lang="en-US" noProof="0" dirty="0"/>
              <a:t>Implement personalized engagement strategies</a:t>
            </a:r>
          </a:p>
          <a:p>
            <a:pPr lvl="0"/>
            <a:r>
              <a:rPr lang="en-US" noProof="0" dirty="0"/>
              <a:t>Tailor campaigns to resonate with specific demographics, fostering a sense of relevance and connection</a:t>
            </a:r>
          </a:p>
          <a:p>
            <a:pPr lvl="0"/>
            <a:r>
              <a:rPr lang="en-US" noProof="0" dirty="0"/>
              <a:t>Collaborate with influencers and thought leaders to amplify our brand message</a:t>
            </a:r>
          </a:p>
        </p:txBody>
      </p:sp>
    </p:spTree>
    <p:extLst>
      <p:ext uri="{BB962C8B-B14F-4D97-AF65-F5344CB8AC3E}">
        <p14:creationId xmlns:p14="http://schemas.microsoft.com/office/powerpoint/2010/main" val="1014413726"/>
      </p:ext>
    </p:extLst>
  </p:cSld>
  <p:clrMapOvr>
    <a:masterClrMapping/>
  </p:clrMapOvr>
</p:sld>
</file>

<file path=ppt/slides/slide8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663E25-7402-EAC9-107D-E3C80B9672C6}"/>
              </a:ext>
            </a:extLst>
          </p:cNvPr>
          <p:cNvSpPr>
            <a:spLocks noGrp="1"/>
          </p:cNvSpPr>
          <p:nvPr>
            <p:ph type="title"/>
          </p:nvPr>
        </p:nvSpPr>
        <p:spPr>
          <a:xfrm>
            <a:off x="529935" y="924339"/>
            <a:ext cx="3990110" cy="5009322"/>
          </a:xfrm>
        </p:spPr>
        <p:txBody>
          <a:bodyPr/>
          <a:lstStyle/>
          <a:p>
            <a:pPr lvl="0"/>
            <a:r>
              <a:rPr lang="en-US" noProof="0" dirty="0"/>
              <a:t>Financial overview</a:t>
            </a:r>
          </a:p>
        </p:txBody>
      </p:sp>
      <p:sp>
        <p:nvSpPr>
          <p:cNvPr id="3" name="Content Placeholder 2">
            <a:extLst>
              <a:ext uri="{FF2B5EF4-FFF2-40B4-BE49-F238E27FC236}">
                <a16:creationId xmlns:a16="http://schemas.microsoft.com/office/drawing/2014/main" id="{DBBD146A-879C-A0DC-7A0C-2E7729C4D125}"/>
              </a:ext>
            </a:extLst>
          </p:cNvPr>
          <p:cNvSpPr>
            <a:spLocks noGrp="1"/>
          </p:cNvSpPr>
          <p:nvPr>
            <p:ph sz="quarter" idx="10"/>
          </p:nvPr>
        </p:nvSpPr>
        <p:spPr>
          <a:xfrm>
            <a:off x="5153836" y="1371602"/>
            <a:ext cx="6177309" cy="1953489"/>
          </a:xfrm>
        </p:spPr>
        <p:txBody>
          <a:bodyPr/>
          <a:lstStyle/>
          <a:p>
            <a:pPr lvl="0"/>
            <a:r>
              <a:rPr lang="en-US" noProof="0" dirty="0"/>
              <a:t>Our financial overview reflects a robust and resilient fiscal performance.</a:t>
            </a:r>
          </a:p>
          <a:p>
            <a:pPr lvl="0"/>
            <a:r>
              <a:rPr lang="en-US" noProof="0" dirty="0"/>
              <a:t>Key indicators show consistent revenue growth over the past quarter, attributed to strategic cost management and successful marketing.</a:t>
            </a:r>
          </a:p>
        </p:txBody>
      </p:sp>
      <p:sp>
        <p:nvSpPr>
          <p:cNvPr id="6" name="Content Placeholder 5">
            <a:extLst>
              <a:ext uri="{FF2B5EF4-FFF2-40B4-BE49-F238E27FC236}">
                <a16:creationId xmlns:a16="http://schemas.microsoft.com/office/drawing/2014/main" id="{FCAFDB5C-106E-88F6-9353-25362AF2CB86}"/>
              </a:ext>
            </a:extLst>
          </p:cNvPr>
          <p:cNvSpPr>
            <a:spLocks noGrp="1"/>
          </p:cNvSpPr>
          <p:nvPr>
            <p:ph sz="quarter" idx="11"/>
          </p:nvPr>
        </p:nvSpPr>
        <p:spPr>
          <a:xfrm>
            <a:off x="5153836" y="3745924"/>
            <a:ext cx="6177309" cy="2238918"/>
          </a:xfrm>
        </p:spPr>
        <p:txBody>
          <a:bodyPr/>
          <a:lstStyle/>
          <a:p>
            <a:pPr lvl="0"/>
            <a:r>
              <a:rPr lang="en-US" noProof="0" dirty="0"/>
              <a:t>Operating margins have improved, signaling operational efficiency, while strengthening our reserves.</a:t>
            </a:r>
          </a:p>
          <a:p>
            <a:pPr lvl="0"/>
            <a:r>
              <a:rPr lang="en-US" noProof="0" dirty="0"/>
              <a:t>This underscores our commitment to financial stability, positioning us for sustained growth. </a:t>
            </a:r>
          </a:p>
        </p:txBody>
      </p:sp>
    </p:spTree>
    <p:extLst>
      <p:ext uri="{BB962C8B-B14F-4D97-AF65-F5344CB8AC3E}">
        <p14:creationId xmlns:p14="http://schemas.microsoft.com/office/powerpoint/2010/main" val="3117802180"/>
      </p:ext>
    </p:extLst>
  </p:cSld>
  <p:clrMapOvr>
    <a:masterClrMapping/>
  </p:clrMapOvr>
</p:sld>
</file>

<file path=ppt/slides/slide9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7DFA-9278-9CB6-C5BC-520AB107B9E7}"/>
              </a:ext>
            </a:extLst>
          </p:cNvPr>
          <p:cNvSpPr>
            <a:spLocks noGrp="1"/>
          </p:cNvSpPr>
          <p:nvPr>
            <p:ph type="title"/>
          </p:nvPr>
        </p:nvSpPr>
        <p:spPr>
          <a:xfrm>
            <a:off x="810001" y="685800"/>
            <a:ext cx="10571998" cy="2983528"/>
          </a:xfrm>
        </p:spPr>
        <p:txBody>
          <a:bodyPr/>
          <a:lstStyle/>
          <a:p>
            <a:pPr lvl="0"/>
            <a:r>
              <a:rPr lang="en-US" noProof="0" dirty="0"/>
              <a:t>Innovative decisions</a:t>
            </a:r>
          </a:p>
        </p:txBody>
      </p:sp>
    </p:spTree>
    <p:extLst>
      <p:ext uri="{BB962C8B-B14F-4D97-AF65-F5344CB8AC3E}">
        <p14:creationId xmlns:p14="http://schemas.microsoft.com/office/powerpoint/2010/main" val="1722147624"/>
      </p:ext>
    </p:extLst>
  </p:cSld>
  <p:clrMapOvr>
    <a:masterClrMapping/>
  </p:clrMapOvr>
</p:sld>
</file>

<file path=ppt/theme/_rels/theme12.xml.rels>&#65279;<?xml version="1.0" encoding="utf-8"?><Relationships xmlns="http://schemas.openxmlformats.org/package/2006/relationships"><Relationship Type="http://schemas.openxmlformats.org/officeDocument/2006/relationships/image" Target="/ppt/media/image15.jpeg" Id="rId1" /></Relationships>
</file>

<file path=ppt/theme/theme12.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TM11381587_Win32_SL_v6" id="{5005B820-A0B7-49EA-8569-DCF0CD2DBB9D}" vid="{2E48C80D-E25D-44C4-BCFD-F1465E9B612A}"/>
    </a:ext>
  </a:extLst>
</a:theme>
</file>

<file path=ppt/theme/theme2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3.xml.rels>&#65279;<?xml version="1.0" encoding="utf-8"?><Relationships xmlns="http://schemas.openxmlformats.org/package/2006/relationships"><Relationship Type="http://schemas.openxmlformats.org/officeDocument/2006/relationships/customXmlProps" Target="/customXml/itemProps13.xml" Id="rId1" /></Relationships>
</file>

<file path=customXml/_rels/item22.xml.rels>&#65279;<?xml version="1.0" encoding="utf-8"?><Relationships xmlns="http://schemas.openxmlformats.org/package/2006/relationships"><Relationship Type="http://schemas.openxmlformats.org/officeDocument/2006/relationships/customXmlProps" Target="/customXml/itemProps22.xml" Id="rId1" /></Relationships>
</file>

<file path=customXml/_rels/item3.xml.rels>&#65279;<?xml version="1.0" encoding="utf-8"?><Relationships xmlns="http://schemas.openxmlformats.org/package/2006/relationships"><Relationship Type="http://schemas.openxmlformats.org/officeDocument/2006/relationships/customXmlProps" Target="/customXml/itemProps31.xml" Id="rId1" /></Relationships>
</file>

<file path=customXml/item1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Props13.xml><?xml version="1.0" encoding="utf-8"?>
<ds:datastoreItem xmlns:ds="http://schemas.openxmlformats.org/officeDocument/2006/customXml" ds:itemID="{E6695BEB-4861-4F57-B47B-7156F618DFD8}"/>
</file>

<file path=customXml/itemProps22.xml><?xml version="1.0" encoding="utf-8"?>
<ds:datastoreItem xmlns:ds="http://schemas.openxmlformats.org/officeDocument/2006/customXml" ds:itemID="{0F54F928-5808-4F9A-8810-B3FD2A026416}"/>
</file>

<file path=customXml/itemProps31.xml><?xml version="1.0" encoding="utf-8"?>
<ds:datastoreItem xmlns:ds="http://schemas.openxmlformats.org/officeDocument/2006/customXml" ds:itemID="{8E96C45C-DB75-420E-8AF3-E934CE3B8485}"/>
</file>

<file path=docMetadata/LabelInfo.xml><?xml version="1.0" encoding="utf-8"?>
<clbl:labelList xmlns:clbl="http://schemas.microsoft.com/office/2020/mipLabelMetadata"/>
</file>

<file path=docProps/app.xml><?xml version="1.0" encoding="utf-8"?>
<ap:Properties xmlns:vt="http://schemas.openxmlformats.org/officeDocument/2006/docPropsVTypes" xmlns:ap="http://schemas.openxmlformats.org/officeDocument/2006/extended-properties">
  <ap:Template/>
  <ap:TotalTime>3</ap:TotalTime>
  <ap:Words>400</ap:Words>
  <ap:Application>Microsoft Office PowerPoint</ap:Application>
  <ap:PresentationFormat>Widescreen</ap:PresentationFormat>
  <ap:Paragraphs>118</ap:Paragraphs>
  <ap:Slides>14</ap:Slides>
  <ap:Notes>14</ap:Notes>
  <ap:HiddenSlides>0</ap:HiddenSlides>
  <ap:MMClips>0</ap:MMClips>
  <ap:ScaleCrop>false</ap:ScaleCrop>
  <ap:HeadingPairs>
    <vt:vector baseType="variant" size="6">
      <vt:variant>
        <vt:lpstr>Fonts Used</vt:lpstr>
      </vt:variant>
      <vt:variant>
        <vt:i4>5</vt:i4>
      </vt:variant>
      <vt:variant>
        <vt:lpstr>Theme</vt:lpstr>
      </vt:variant>
      <vt:variant>
        <vt:i4>1</vt:i4>
      </vt:variant>
      <vt:variant>
        <vt:lpstr>Slide Titles</vt:lpstr>
      </vt:variant>
      <vt:variant>
        <vt:i4>14</vt:i4>
      </vt:variant>
    </vt:vector>
  </ap:HeadingPairs>
  <ap:TitlesOfParts>
    <vt:vector baseType="lpstr" size="20">
      <vt:lpstr>Aptos</vt:lpstr>
      <vt:lpstr>Arial</vt:lpstr>
      <vt:lpstr>Calibri</vt:lpstr>
      <vt:lpstr>Century Gothic</vt:lpstr>
      <vt:lpstr>Wingdings 2</vt:lpstr>
      <vt:lpstr>Quotable</vt:lpstr>
      <vt:lpstr>All-hands meeting</vt:lpstr>
      <vt:lpstr>Agenda</vt:lpstr>
      <vt:lpstr>Strategies for growth</vt:lpstr>
      <vt:lpstr>Current market analysis</vt:lpstr>
      <vt:lpstr>Market expansion</vt:lpstr>
      <vt:lpstr>Product launch</vt:lpstr>
      <vt:lpstr>Marketing strategies</vt:lpstr>
      <vt:lpstr>Financial overview</vt:lpstr>
      <vt:lpstr>Innovative decisions</vt:lpstr>
      <vt:lpstr>Quarterly  targets</vt:lpstr>
      <vt:lpstr>Financial snapshot</vt:lpstr>
      <vt:lpstr>Innovative solutions</vt:lpstr>
      <vt:lpstr>Future initiatives</vt:lpstr>
      <vt:lpstr>Thank You</vt:lpstr>
    </vt:vector>
  </ap:TitlesOfParts>
  <ap:Company/>
  <ap:LinksUpToDate>false</ap:LinksUpToDate>
  <ap:SharedDoc>false</ap:SharedDoc>
  <ap:HyperlinksChanged>false</ap:HyperlinksChanged>
  <ap:AppVersion>16.0000</ap:AppVersion>
</ap: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All-hands meeting</dc:title>
  <dcterms:created xsi:type="dcterms:W3CDTF">2024-01-21T20:20:58Z</dcterms:created>
  <dcterms:modified xsi:type="dcterms:W3CDTF">2024-02-29T13:57:51Z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